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192E9-2D18-4B61-B4BD-5E6673EE183D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AC5C7-898D-413A-AD4A-6FF85C7CE4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C5C7-898D-413A-AD4A-6FF85C7CE4F7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4A21-1AE7-45F5-AF88-2927C1E62AE3}" type="datetimeFigureOut">
              <a:rPr lang="ko-KR" altLang="en-US" smtClean="0"/>
              <a:pPr/>
              <a:t>2014-01-09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A3D8-72D7-4C3D-8C74-C7A1731C70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2014 </a:t>
            </a:r>
            <a:r>
              <a:rPr lang="ko-KR" altLang="en-US" sz="4000" dirty="0" smtClean="0"/>
              <a:t>수능</a:t>
            </a:r>
            <a:r>
              <a:rPr lang="en-US" altLang="ko-KR" sz="4000" dirty="0" smtClean="0"/>
              <a:t>/</a:t>
            </a:r>
            <a:r>
              <a:rPr lang="ko-KR" altLang="en-US" sz="4000" dirty="0" err="1" smtClean="0"/>
              <a:t>모평</a:t>
            </a:r>
            <a:r>
              <a:rPr lang="ko-KR" altLang="en-US" sz="4000" dirty="0" smtClean="0"/>
              <a:t> 한국사 출제양상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9001156" cy="1042998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b="1" i="0" dirty="0" err="1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수능사탐연구회</a:t>
            </a:r>
            <a:r>
              <a:rPr lang="ko-KR" altLang="en-US" sz="4000" b="1" i="0" dirty="0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rPr>
              <a:t> 신형섭</a:t>
            </a:r>
            <a:endParaRPr lang="ko-KR" altLang="en-US" sz="4000" b="1" i="0" dirty="0">
              <a:solidFill>
                <a:schemeClr val="tx1"/>
              </a:solidFill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13314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 양상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.9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수능 모두 삼국 </a:t>
            </a:r>
            <a:r>
              <a:rPr lang="ko-KR" altLang="en-US" dirty="0"/>
              <a:t>및 고려는 어렵게 출제되지 </a:t>
            </a:r>
            <a:r>
              <a:rPr lang="ko-KR" altLang="en-US" dirty="0" smtClean="0"/>
              <a:t>않았다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정치를 </a:t>
            </a:r>
            <a:r>
              <a:rPr lang="ko-KR" altLang="en-US" dirty="0"/>
              <a:t>중심으로 하고 기타 다른 부분에서도 대표적인 것만 출제하는 경향이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고려시대 출제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28736"/>
            <a:ext cx="8929718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고려시대 출제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1285860"/>
            <a:ext cx="9001156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고려시대 출제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072594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 </a:t>
            </a:r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문화사는 조선에서만 출제되었다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수능 및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평에서만 문화사가 출제되었다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문화사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001156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문화사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7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001156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 </a:t>
            </a:r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공통점을 묻는 문제가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문제 이상 출제되었다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수험생들은 비슷한 이름이나 </a:t>
            </a:r>
            <a:r>
              <a:rPr lang="ko-KR" altLang="en-US" dirty="0" err="1" smtClean="0"/>
              <a:t>개념등을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연관지어</a:t>
            </a:r>
            <a:r>
              <a:rPr lang="ko-KR" altLang="en-US" dirty="0" smtClean="0"/>
              <a:t> 생각하는 습관을 길러야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공통점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001156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공통점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 양상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1. 1</a:t>
            </a:r>
            <a:r>
              <a:rPr lang="ko-KR" altLang="en-US" dirty="0" smtClean="0"/>
              <a:t>번 문제는 </a:t>
            </a:r>
            <a:r>
              <a:rPr lang="en-US" altLang="ko-KR" dirty="0" smtClean="0"/>
              <a:t>6/9/</a:t>
            </a:r>
            <a:r>
              <a:rPr lang="ko-KR" altLang="en-US" dirty="0" smtClean="0"/>
              <a:t>수능 모두 선사시대를 출제하였다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출제할 때에는 모두 유물 사진을 제시하고 그 시기의 특징을 물었다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공통점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6" name="내용 개체 틀 5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837" y="2285992"/>
            <a:ext cx="4886325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 </a:t>
            </a: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시기를 묻는 문제가 </a:t>
            </a:r>
            <a:r>
              <a:rPr lang="en-US" altLang="ko-KR" dirty="0" smtClean="0"/>
              <a:t>2~3</a:t>
            </a:r>
            <a:r>
              <a:rPr lang="ko-KR" altLang="en-US" dirty="0" smtClean="0"/>
              <a:t>문제 출제되었다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기존에는 흐름을 통해 시기를 파악할 수 있었지만</a:t>
            </a:r>
            <a:r>
              <a:rPr lang="en-US" altLang="ko-KR" dirty="0" smtClean="0"/>
              <a:t>, 2014</a:t>
            </a:r>
            <a:r>
              <a:rPr lang="ko-KR" altLang="en-US" dirty="0" smtClean="0"/>
              <a:t>학년도 </a:t>
            </a:r>
            <a:r>
              <a:rPr lang="en-US" altLang="ko-KR" dirty="0" smtClean="0"/>
              <a:t>9</a:t>
            </a:r>
            <a:r>
              <a:rPr lang="ko-KR" altLang="en-US" dirty="0" smtClean="0"/>
              <a:t>평 및 수능에서는 흐름으로 풀었다면 오답을 고를 가능성이 높다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시기문제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)1</a:t>
            </a:r>
            <a:endParaRPr lang="ko-KR" altLang="en-US" dirty="0"/>
          </a:p>
        </p:txBody>
      </p:sp>
      <p:pic>
        <p:nvPicPr>
          <p:cNvPr id="6" name="내용 개체 틀 5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143116"/>
            <a:ext cx="5357850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시기문제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)2</a:t>
            </a:r>
            <a:endParaRPr lang="ko-KR" altLang="en-US" dirty="0"/>
          </a:p>
        </p:txBody>
      </p:sp>
      <p:pic>
        <p:nvPicPr>
          <p:cNvPr id="8" name="내용 개체 틀 7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3" y="2071679"/>
            <a:ext cx="5072098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시기문제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)1</a:t>
            </a:r>
            <a:endParaRPr lang="ko-KR" altLang="en-US" dirty="0"/>
          </a:p>
        </p:txBody>
      </p:sp>
      <p:pic>
        <p:nvPicPr>
          <p:cNvPr id="4" name="내용 개체 틀 5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357430"/>
            <a:ext cx="4643469" cy="36433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시기문제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)2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5357850" cy="421484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시기문제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67680"/>
            <a:ext cx="6286544" cy="466171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시기문제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3" y="1786730"/>
            <a:ext cx="5786478" cy="457122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 </a:t>
            </a:r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한국사와 세계사와의 관계를 묻는 문제가 수능 및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평에 출제되었다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교과서에 있는 주요 근 현대사의 사건은 필히 암기가 필요하다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한국사와 세계사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987" y="2048669"/>
            <a:ext cx="4772025" cy="3629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선사시대 문제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8786842" cy="500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한국사와 세계사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00200"/>
            <a:ext cx="6072229" cy="490063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 </a:t>
            </a:r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선지 중에서 생소한 선지가 종종 등장하였다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하지만 소재는 익숙한 주제였기 때문에 선지에 겁을 먹을 필요가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 </a:t>
            </a:r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통일 문제가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/9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수능 한 문제씩 출제되었다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통일 문제는 </a:t>
            </a:r>
            <a:r>
              <a:rPr lang="en-US" altLang="ko-KR" dirty="0" smtClean="0"/>
              <a:t>7.4 </a:t>
            </a:r>
            <a:r>
              <a:rPr lang="ko-KR" altLang="en-US" dirty="0" smtClean="0"/>
              <a:t>남북공동성명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남북기본합의서와 남북한 </a:t>
            </a:r>
            <a:r>
              <a:rPr lang="en-US" altLang="ko-KR" dirty="0" smtClean="0"/>
              <a:t>UN </a:t>
            </a:r>
            <a:r>
              <a:rPr lang="ko-KR" altLang="en-US" dirty="0" smtClean="0"/>
              <a:t>동시가입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남북 정상회담 중심으로 출제되었다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통일문제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29569"/>
            <a:ext cx="6357982" cy="508557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통일문제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00200"/>
            <a:ext cx="6143668" cy="504351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통일문제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00200"/>
            <a:ext cx="6143668" cy="511494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 </a:t>
            </a:r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우리나라 광복 및 광복 직후 외국간의 회담이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/9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수능 모두 출제되었다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모스크바 </a:t>
            </a:r>
            <a:r>
              <a:rPr lang="en-US" altLang="ko-KR" dirty="0" smtClean="0"/>
              <a:t>3</a:t>
            </a:r>
            <a:r>
              <a:rPr lang="ko-KR" altLang="en-US" dirty="0" smtClean="0"/>
              <a:t>국 외상 회담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1,2</a:t>
            </a:r>
            <a:r>
              <a:rPr lang="ko-KR" altLang="en-US" dirty="0" smtClean="0"/>
              <a:t>차 미소 공동 위원회 중심으로 출제되었다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광복직후 외국간 회담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5" y="1677194"/>
            <a:ext cx="6076950" cy="489507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광복직후 외국간 회담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5294"/>
            <a:ext cx="7072362" cy="492841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광복직후 외국간 회담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10556"/>
            <a:ext cx="6929485" cy="46617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선사시대 문제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8929718" cy="542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</a:t>
            </a:r>
            <a:r>
              <a:rPr lang="en-US" altLang="ko-KR" dirty="0" smtClean="0"/>
              <a:t>(11)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도표를 제시한 문제가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문제 이상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, 6</a:t>
            </a:r>
            <a:r>
              <a:rPr lang="ko-KR" altLang="en-US" dirty="0" smtClean="0"/>
              <a:t>평은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문제</a:t>
            </a:r>
            <a:r>
              <a:rPr lang="en-US" altLang="ko-KR" dirty="0" smtClean="0"/>
              <a:t>, 9</a:t>
            </a:r>
            <a:r>
              <a:rPr lang="ko-KR" altLang="en-US" dirty="0" smtClean="0"/>
              <a:t>평은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문제</a:t>
            </a:r>
            <a:r>
              <a:rPr lang="en-US" altLang="ko-KR" dirty="0" smtClean="0"/>
              <a:t>) </a:t>
            </a:r>
            <a:r>
              <a:rPr lang="ko-KR" altLang="en-US" dirty="0" smtClean="0"/>
              <a:t>출제되었다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중요한 것은 그래프가 아니라 그래프 밑의 연도다</a:t>
            </a:r>
            <a:r>
              <a:rPr lang="en-US" altLang="ko-KR" dirty="0" smtClean="0"/>
              <a:t>!</a:t>
            </a:r>
            <a:r>
              <a:rPr lang="ko-KR" altLang="en-US" dirty="0" smtClean="0"/>
              <a:t> 그래프의 기울기 및 증감에 </a:t>
            </a:r>
            <a:r>
              <a:rPr lang="ko-KR" altLang="en-US" dirty="0" err="1" smtClean="0"/>
              <a:t>신경쓰지</a:t>
            </a:r>
            <a:r>
              <a:rPr lang="ko-KR" altLang="en-US" dirty="0" smtClean="0"/>
              <a:t> 마라</a:t>
            </a:r>
            <a:r>
              <a:rPr lang="en-US" altLang="ko-KR" dirty="0" smtClean="0"/>
              <a:t>! </a:t>
            </a:r>
            <a:r>
              <a:rPr lang="ko-KR" altLang="en-US" dirty="0" smtClean="0"/>
              <a:t>한국사는 경제와 다르다</a:t>
            </a:r>
            <a:r>
              <a:rPr lang="en-US" altLang="ko-KR" dirty="0" smtClean="0"/>
              <a:t>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그래프</a:t>
            </a:r>
            <a:r>
              <a:rPr lang="ko-KR" altLang="en-US" dirty="0"/>
              <a:t> </a:t>
            </a:r>
            <a:r>
              <a:rPr lang="ko-KR" altLang="en-US" dirty="0" smtClean="0"/>
              <a:t>문제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58156"/>
            <a:ext cx="6786610" cy="474267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그래프 문제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643733" cy="452836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그래프 문제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786609" cy="521497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출제양상</a:t>
            </a:r>
            <a:r>
              <a:rPr lang="en-US" altLang="ko-KR" dirty="0" smtClean="0"/>
              <a:t>(12)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민주화 혁명이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/9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수능에서 출제되었다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정치적으로 민감한 </a:t>
            </a:r>
            <a:r>
              <a:rPr lang="en-US" altLang="ko-KR" dirty="0" smtClean="0"/>
              <a:t>5.18</a:t>
            </a:r>
            <a:r>
              <a:rPr lang="ko-KR" altLang="en-US" dirty="0" smtClean="0"/>
              <a:t>은 출제되지 않았고</a:t>
            </a:r>
            <a:r>
              <a:rPr lang="en-US" altLang="ko-KR" dirty="0" smtClean="0"/>
              <a:t>, 4.19 </a:t>
            </a:r>
            <a:r>
              <a:rPr lang="ko-KR" altLang="en-US" dirty="0" smtClean="0"/>
              <a:t>혁명과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민주 항쟁 중심으로 출제되었다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민주화혁명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3" y="1829594"/>
            <a:ext cx="6286544" cy="488555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민주화혁명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143668" cy="4786346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민주화혁명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39094"/>
            <a:ext cx="6500858" cy="5076054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</a:t>
            </a:r>
            <a:r>
              <a:rPr lang="ko-KR" altLang="en-US" dirty="0" err="1" smtClean="0"/>
              <a:t>고난이도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출제법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소위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낚시</a:t>
            </a:r>
            <a:r>
              <a:rPr lang="en-US" altLang="ko-KR" dirty="0" smtClean="0"/>
              <a:t>’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고난이도</a:t>
            </a:r>
            <a:r>
              <a:rPr lang="ko-KR" altLang="en-US" dirty="0" smtClean="0"/>
              <a:t> 시기문제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해석이 어려운 지문</a:t>
            </a:r>
            <a:endParaRPr lang="ko-KR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you just activated </a:t>
            </a:r>
            <a:r>
              <a:rPr lang="ko-KR" altLang="en-US" sz="3600" dirty="0" smtClean="0"/>
              <a:t>평가원</a:t>
            </a:r>
            <a:r>
              <a:rPr lang="en-US" altLang="ko-KR" sz="3600" dirty="0" smtClean="0"/>
              <a:t>’s </a:t>
            </a:r>
            <a:r>
              <a:rPr lang="en-US" altLang="ko-KR" sz="3600" dirty="0"/>
              <a:t>trap </a:t>
            </a:r>
            <a:r>
              <a:rPr lang="en-US" altLang="ko-KR" sz="3600" dirty="0" smtClean="0"/>
              <a:t>card(1)</a:t>
            </a:r>
            <a:endParaRPr lang="ko-KR" altLang="en-US" sz="3600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357299"/>
            <a:ext cx="6072230" cy="3214709"/>
          </a:xfrm>
        </p:spPr>
      </p:pic>
      <p:pic>
        <p:nvPicPr>
          <p:cNvPr id="5" name="그림 4" descr="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643446"/>
            <a:ext cx="6143668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선사시대 문제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8929717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you just activated </a:t>
            </a:r>
            <a:r>
              <a:rPr lang="ko-KR" altLang="en-US" sz="3600" dirty="0"/>
              <a:t>평가원</a:t>
            </a:r>
            <a:r>
              <a:rPr lang="en-US" altLang="ko-KR" sz="3600" dirty="0"/>
              <a:t>’s trap </a:t>
            </a:r>
            <a:r>
              <a:rPr lang="en-US" altLang="ko-KR" sz="3600" dirty="0" smtClean="0"/>
              <a:t>card(2)</a:t>
            </a:r>
            <a:endParaRPr lang="ko-KR" altLang="en-US" sz="3600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00200"/>
            <a:ext cx="6000792" cy="5114948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600200"/>
            <a:ext cx="6715172" cy="5257800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평가원양반</a:t>
            </a:r>
            <a:r>
              <a:rPr lang="en-US" altLang="ko-KR" dirty="0" smtClean="0"/>
              <a:t>! </a:t>
            </a:r>
            <a:r>
              <a:rPr lang="ko-KR" altLang="en-US" dirty="0" smtClean="0"/>
              <a:t>이게 무슨 소리요</a:t>
            </a:r>
            <a:r>
              <a:rPr lang="en-US" altLang="ko-KR" dirty="0" smtClean="0"/>
              <a:t>! </a:t>
            </a:r>
            <a:r>
              <a:rPr lang="ko-KR" altLang="en-US" dirty="0" smtClean="0"/>
              <a:t>시기하나 헷갈려  내가 백분위 </a:t>
            </a:r>
            <a:r>
              <a:rPr lang="en-US" altLang="ko-KR" dirty="0" smtClean="0"/>
              <a:t>85</a:t>
            </a:r>
            <a:r>
              <a:rPr lang="ko-KR" altLang="en-US" dirty="0" smtClean="0"/>
              <a:t>라니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이게 뭐야 몰라 무서워</a:t>
            </a:r>
            <a:r>
              <a:rPr lang="en-US" altLang="ko-KR" dirty="0" smtClean="0"/>
              <a:t>….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1969"/>
            <a:ext cx="7000923" cy="486174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 출제 양상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고대는 항상 지도를 제시하였다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2013</a:t>
            </a:r>
            <a:r>
              <a:rPr lang="ko-KR" altLang="en-US" dirty="0" smtClean="0"/>
              <a:t>학년도 </a:t>
            </a:r>
            <a:r>
              <a:rPr lang="en-US" altLang="ko-KR" dirty="0" smtClean="0"/>
              <a:t>6</a:t>
            </a:r>
            <a:r>
              <a:rPr lang="ko-KR" altLang="en-US" dirty="0" smtClean="0"/>
              <a:t>평과 같은 킬러 지도 문제가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삼국의 영토 또는 전쟁 상황과 같은 간단한 문제였다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고대 문제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고대 문제</a:t>
            </a:r>
            <a:r>
              <a:rPr lang="en-US" altLang="ko-KR" dirty="0" smtClean="0"/>
              <a:t>(9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00115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고대 문제</a:t>
            </a:r>
            <a:r>
              <a:rPr lang="en-US" altLang="ko-KR" dirty="0" smtClean="0"/>
              <a:t>(6</a:t>
            </a:r>
            <a:r>
              <a:rPr lang="ko-KR" altLang="en-US" dirty="0" smtClean="0"/>
              <a:t>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00174"/>
            <a:ext cx="900115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104</TotalTime>
  <Words>588</Words>
  <Application>Microsoft Office PowerPoint</Application>
  <PresentationFormat>화면 슬라이드 쇼(4:3)</PresentationFormat>
  <Paragraphs>95</Paragraphs>
  <Slides>52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연꽃 당초 무늬</vt:lpstr>
      <vt:lpstr>2014 수능/모평 한국사 출제양상</vt:lpstr>
      <vt:lpstr>한국사 출제 양상 1</vt:lpstr>
      <vt:lpstr>선사시대 문제(수능)</vt:lpstr>
      <vt:lpstr>선사시대 문제(9평)</vt:lpstr>
      <vt:lpstr>선사시대 문제(6평)</vt:lpstr>
      <vt:lpstr>한국사 출제 양상 2</vt:lpstr>
      <vt:lpstr>고대 문제(수능)</vt:lpstr>
      <vt:lpstr>고대 문제(9평)</vt:lpstr>
      <vt:lpstr>고대 문제(6평)</vt:lpstr>
      <vt:lpstr>한국사 출제 양상 3</vt:lpstr>
      <vt:lpstr>고려시대 출제(수능)</vt:lpstr>
      <vt:lpstr>고려시대 출제(9평)</vt:lpstr>
      <vt:lpstr>고려시대 출제(6평)</vt:lpstr>
      <vt:lpstr>한국사 출제양상 4</vt:lpstr>
      <vt:lpstr>문화사(수능)</vt:lpstr>
      <vt:lpstr>문화사(6평)</vt:lpstr>
      <vt:lpstr>한국사 출제양상 5</vt:lpstr>
      <vt:lpstr>공통점(수능)</vt:lpstr>
      <vt:lpstr>공통점(9평)</vt:lpstr>
      <vt:lpstr>공통점(6평)</vt:lpstr>
      <vt:lpstr>한국사 출제양상 6</vt:lpstr>
      <vt:lpstr>시기문제(수능)1</vt:lpstr>
      <vt:lpstr>시기문제(수능)2</vt:lpstr>
      <vt:lpstr>시기문제(9평)1</vt:lpstr>
      <vt:lpstr>시기문제(9평)2</vt:lpstr>
      <vt:lpstr>시기문제 6평(1)</vt:lpstr>
      <vt:lpstr>시기문제 6평(2)</vt:lpstr>
      <vt:lpstr>한국사 출제양상 7</vt:lpstr>
      <vt:lpstr>한국사와 세계사(수능)</vt:lpstr>
      <vt:lpstr>한국사와 세계사(6평)</vt:lpstr>
      <vt:lpstr>한국사 출제양상 8</vt:lpstr>
      <vt:lpstr>한국사 출제양상 9</vt:lpstr>
      <vt:lpstr>통일문제(수능)</vt:lpstr>
      <vt:lpstr>통일문제(9평)</vt:lpstr>
      <vt:lpstr>통일문제(6평)</vt:lpstr>
      <vt:lpstr>한국사 출제양상 10</vt:lpstr>
      <vt:lpstr>광복직후 외국간 회담(수능)</vt:lpstr>
      <vt:lpstr>광복직후 외국간 회담(9평)</vt:lpstr>
      <vt:lpstr>광복직후 외국간 회담(6평)</vt:lpstr>
      <vt:lpstr>한국사 출제양상(11)</vt:lpstr>
      <vt:lpstr>그래프 문제(수능)</vt:lpstr>
      <vt:lpstr>그래프 문제(9평)</vt:lpstr>
      <vt:lpstr>그래프 문제(6평)</vt:lpstr>
      <vt:lpstr>한국사 출제양상(12)</vt:lpstr>
      <vt:lpstr>민주화혁명(수능)</vt:lpstr>
      <vt:lpstr>민주화혁명(9평)</vt:lpstr>
      <vt:lpstr>민주화혁명(6평)</vt:lpstr>
      <vt:lpstr>한국사 고난이도 출제법</vt:lpstr>
      <vt:lpstr>you just activated 평가원’s trap card(1)</vt:lpstr>
      <vt:lpstr>you just activated 평가원’s trap card(2)</vt:lpstr>
      <vt:lpstr>평가원양반! 이게 무슨 소리요! 시기하나 헷갈려  내가 백분위 85라니!!</vt:lpstr>
      <vt:lpstr>이게 뭐야 몰라 무서워….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수능/모평 한국사 출제양상</dc:title>
  <dc:creator>user</dc:creator>
  <cp:lastModifiedBy>user</cp:lastModifiedBy>
  <cp:revision>12</cp:revision>
  <dcterms:created xsi:type="dcterms:W3CDTF">2014-01-07T01:35:28Z</dcterms:created>
  <dcterms:modified xsi:type="dcterms:W3CDTF">2014-01-09T03:37:07Z</dcterms:modified>
</cp:coreProperties>
</file>