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6" r:id="rId21"/>
    <p:sldId id="278" r:id="rId22"/>
    <p:sldId id="275" r:id="rId23"/>
    <p:sldId id="280" r:id="rId24"/>
    <p:sldId id="279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5F549-6156-4FE4-B617-E139F7319EAB}" type="datetimeFigureOut">
              <a:rPr lang="ko-KR" altLang="en-US" smtClean="0"/>
              <a:pPr/>
              <a:t>2011-06-15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5CD0-46A2-4F94-B4E6-12B335686C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afe.naver.com/suhui/7889407" TargetMode="External"/><Relationship Id="rId2" Type="http://schemas.openxmlformats.org/officeDocument/2006/relationships/hyperlink" Target="http://cafe.naver.com/suhui/789073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3</a:t>
            </a:r>
            <a:r>
              <a:rPr lang="ko-KR" altLang="en-US" dirty="0" smtClean="0"/>
              <a:t>학년 </a:t>
            </a:r>
            <a:r>
              <a:rPr lang="en-US" altLang="ko-KR" dirty="0" smtClean="0"/>
              <a:t>3</a:t>
            </a:r>
            <a:r>
              <a:rPr lang="ko-KR" altLang="en-US" dirty="0" smtClean="0"/>
              <a:t>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개 같이 공부해서 정승 같이 놀자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67" name="Picture 3" descr="http://cafefiles.naver.net/20110118_176/gksthfxxn_1295279084567JWUb1_jpg/%BA%A5%C0%DA%B9%CE_gksthfxx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496"/>
            <a:ext cx="2378243" cy="3143272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843213" y="0"/>
            <a:ext cx="4027487" cy="0"/>
          </a:xfrm>
          <a:prstGeom prst="rect">
            <a:avLst/>
          </a:prstGeom>
          <a:solidFill>
            <a:srgbClr val="F8F8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133308" tIns="-36501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굴림" pitchFamily="50" charset="-127"/>
              </a:rPr>
              <a:t> 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286100" y="3500438"/>
            <a:ext cx="58579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돋움" pitchFamily="50" charset="-127"/>
                <a:ea typeface="돋움" pitchFamily="50" charset="-127"/>
              </a:rPr>
              <a:t>세상의 어떤 것도 그대의 정직과 성실만큼 그대를 돕는 것은 없다</a:t>
            </a:r>
            <a:br>
              <a:rPr kumimoji="1" lang="ko-KR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돋움" pitchFamily="50" charset="-127"/>
                <a:ea typeface="돋움" pitchFamily="50" charset="-127"/>
              </a:rPr>
            </a:b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돋움" pitchFamily="50" charset="-127"/>
                <a:ea typeface="돋움" pitchFamily="50" charset="-127"/>
              </a:rPr>
              <a:t>-</a:t>
            </a:r>
            <a:r>
              <a:rPr kumimoji="1" lang="ko-KR" sz="36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돋움" pitchFamily="50" charset="-127"/>
                <a:ea typeface="돋움" pitchFamily="50" charset="-127"/>
              </a:rPr>
              <a:t>벤자민</a:t>
            </a:r>
            <a:r>
              <a:rPr kumimoji="1" lang="ko-KR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  <a:r>
              <a:rPr kumimoji="1" lang="ko-KR" sz="36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돋움" pitchFamily="50" charset="-127"/>
                <a:ea typeface="돋움" pitchFamily="50" charset="-127"/>
              </a:rPr>
              <a:t>프랭클린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돋움" pitchFamily="50" charset="-127"/>
                <a:ea typeface="돋움" pitchFamily="50" charset="-127"/>
              </a:rPr>
              <a:t>-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공부계획</a:t>
            </a:r>
            <a:r>
              <a:rPr lang="en-US" altLang="ko-KR" dirty="0"/>
              <a:t> </a:t>
            </a:r>
            <a:r>
              <a:rPr lang="ko-KR" altLang="en-US" dirty="0" smtClean="0"/>
              <a:t>세우기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"</a:t>
            </a:r>
            <a:r>
              <a:rPr lang="ko-KR" altLang="en-US" dirty="0" smtClean="0"/>
              <a:t>정해진 시간</a:t>
            </a:r>
            <a:r>
              <a:rPr lang="en-US" altLang="ko-KR" dirty="0" smtClean="0"/>
              <a:t>" </a:t>
            </a:r>
            <a:r>
              <a:rPr lang="ko-KR" altLang="en-US" dirty="0" smtClean="0"/>
              <a:t>안에 </a:t>
            </a:r>
            <a:r>
              <a:rPr lang="ko-KR" altLang="en-US" dirty="0" err="1" smtClean="0"/>
              <a:t>해야할</a:t>
            </a:r>
            <a:r>
              <a:rPr lang="ko-KR" altLang="en-US" dirty="0" smtClean="0"/>
              <a:t> </a:t>
            </a:r>
            <a:r>
              <a:rPr lang="en-US" altLang="ko-KR" dirty="0" smtClean="0"/>
              <a:t>"</a:t>
            </a:r>
            <a:r>
              <a:rPr lang="ko-KR" altLang="en-US" dirty="0" smtClean="0"/>
              <a:t>목표</a:t>
            </a:r>
            <a:r>
              <a:rPr lang="en-US" altLang="ko-KR" dirty="0" smtClean="0"/>
              <a:t>"</a:t>
            </a:r>
            <a:r>
              <a:rPr lang="ko-KR" altLang="en-US" dirty="0" smtClean="0"/>
              <a:t>를 설정하고 이를 수행해 나가는 것이 시간관리입니다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공부의 계획은 구체적으로 기재하라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ex&gt; </a:t>
            </a:r>
            <a:r>
              <a:rPr lang="ko-KR" altLang="en-US" dirty="0" smtClean="0"/>
              <a:t>수능특강 외국어영역 </a:t>
            </a:r>
            <a:r>
              <a:rPr lang="en-US" altLang="ko-KR" dirty="0" smtClean="0"/>
              <a:t>15</a:t>
            </a:r>
            <a:r>
              <a:rPr lang="ko-KR" altLang="en-US" dirty="0" smtClean="0"/>
              <a:t>강 </a:t>
            </a:r>
            <a:r>
              <a:rPr lang="en-US" altLang="ko-KR" dirty="0" smtClean="0"/>
              <a:t>1~8</a:t>
            </a:r>
            <a:r>
              <a:rPr lang="ko-KR" altLang="en-US" dirty="0" smtClean="0"/>
              <a:t>번까지 풀기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단어정리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분석</a:t>
            </a:r>
          </a:p>
          <a:p>
            <a:r>
              <a:rPr lang="ko-KR" altLang="en-US" dirty="0" smtClean="0"/>
              <a:t>계획표는 그 날 하기 위해 만드는 것이니까 계획을 세웠다면</a:t>
            </a:r>
          </a:p>
          <a:p>
            <a:r>
              <a:rPr lang="ko-KR" altLang="en-US" dirty="0" smtClean="0"/>
              <a:t>반드시 그 날에 다 하자</a:t>
            </a:r>
          </a:p>
          <a:p>
            <a:r>
              <a:rPr lang="ko-KR" altLang="en-US" dirty="0" smtClean="0"/>
              <a:t>자신을 너무 과대평가해서 </a:t>
            </a:r>
            <a:r>
              <a:rPr lang="ko-KR" altLang="en-US" dirty="0" err="1" smtClean="0"/>
              <a:t>계획짜면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안된다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현실적인 계획을 짜야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마무리</a:t>
            </a:r>
            <a:r>
              <a:rPr lang="en-US" altLang="ko-KR" dirty="0" smtClean="0"/>
              <a:t>.!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/>
              <a:t>뜻대로 되지 않을 때도 많을 것이고</a:t>
            </a:r>
            <a:r>
              <a:rPr lang="en-US" altLang="ko-KR" dirty="0"/>
              <a:t>,</a:t>
            </a:r>
          </a:p>
          <a:p>
            <a:r>
              <a:rPr lang="ko-KR" altLang="en-US" dirty="0"/>
              <a:t>정말 모든 걸 때려치우고 싶을 것이고</a:t>
            </a:r>
            <a:r>
              <a:rPr lang="en-US" altLang="ko-KR" dirty="0"/>
              <a:t>,</a:t>
            </a:r>
          </a:p>
          <a:p>
            <a:r>
              <a:rPr lang="ko-KR" altLang="en-US" dirty="0"/>
              <a:t>가끔은 수험생이라는 게 믿겨지지도 않을 것입니다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그렇지만 모두가 한 번 씩은 겪는 과정입니다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아무쪼록 올 한 해 잘 보내셔서 ‘눈물겨운’ 노력의 결실을 모두 다 거둬가세요</a:t>
            </a:r>
            <a:r>
              <a:rPr lang="en-US" altLang="ko-KR" dirty="0"/>
              <a:t>.</a:t>
            </a:r>
          </a:p>
          <a:p>
            <a:r>
              <a:rPr lang="ko-KR" altLang="en-US" b="1" dirty="0"/>
              <a:t>모든 수험생 여러분의 건승을 기원합니다</a:t>
            </a:r>
            <a:r>
              <a:rPr lang="en-US" altLang="ko-KR" b="1" dirty="0"/>
              <a:t>!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 </a:t>
            </a:r>
            <a:r>
              <a:rPr lang="en-US" altLang="ko-KR" dirty="0" smtClean="0"/>
              <a:t>K</a:t>
            </a:r>
            <a:r>
              <a:rPr lang="ko-KR" altLang="en-US" dirty="0" smtClean="0"/>
              <a:t>양의 </a:t>
            </a:r>
            <a:r>
              <a:rPr lang="ko-KR" altLang="en-US" dirty="0" err="1" smtClean="0"/>
              <a:t>똑소리나는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공부법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1. </a:t>
            </a:r>
            <a:r>
              <a:rPr lang="ko-KR" altLang="en-US" dirty="0" smtClean="0"/>
              <a:t>언어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sz="2800" dirty="0" smtClean="0"/>
              <a:t>시문학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문제지를 풀 때 주제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중요한 소재 파악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전체적으로 어떤 느낌인지를 중점으로 시를 파악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나중에 같은 작품을 봐도 낯설지 않게끔 공부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(</a:t>
            </a:r>
            <a:r>
              <a:rPr lang="ko-KR" altLang="en-US" sz="2800" dirty="0" smtClean="0"/>
              <a:t>너무 꼼꼼히 하나하나 분석할 필요는 없어</a:t>
            </a:r>
            <a:r>
              <a:rPr lang="en-US" altLang="ko-KR" sz="2800" dirty="0" smtClean="0"/>
              <a:t>!)</a:t>
            </a:r>
          </a:p>
          <a:p>
            <a:pPr>
              <a:buNone/>
            </a:pPr>
            <a:r>
              <a:rPr lang="en-US" altLang="ko-KR" sz="2800" dirty="0" err="1" smtClean="0"/>
              <a:t>Cf</a:t>
            </a:r>
            <a:r>
              <a:rPr lang="en-US" altLang="ko-KR" sz="2800" dirty="0" smtClean="0"/>
              <a:t> ) </a:t>
            </a:r>
            <a:r>
              <a:rPr lang="ko-KR" altLang="en-US" sz="2800" dirty="0" smtClean="0"/>
              <a:t>시문학은 </a:t>
            </a:r>
            <a:r>
              <a:rPr lang="ko-KR" altLang="en-US" sz="2800" dirty="0" err="1" smtClean="0"/>
              <a:t>인강을</a:t>
            </a:r>
            <a:r>
              <a:rPr lang="ko-KR" altLang="en-US" sz="2800" dirty="0" smtClean="0"/>
              <a:t> 듣는 것을 추천해</a:t>
            </a:r>
            <a:r>
              <a:rPr lang="en-US" altLang="ko-KR" sz="2800" dirty="0" smtClean="0"/>
              <a:t>~</a:t>
            </a:r>
          </a:p>
          <a:p>
            <a:pPr>
              <a:buNone/>
            </a:pPr>
            <a:r>
              <a:rPr lang="ko-KR" altLang="en-US" sz="2800" dirty="0" smtClean="0"/>
              <a:t>왜냐하면 문학은 개념어 정리가 필수거든</a:t>
            </a:r>
            <a:r>
              <a:rPr lang="en-US" altLang="ko-KR" sz="2800" dirty="0" smtClean="0"/>
              <a:t>~</a:t>
            </a:r>
          </a:p>
          <a:p>
            <a:pPr>
              <a:buNone/>
            </a:pPr>
            <a:r>
              <a:rPr lang="ko-KR" altLang="en-US" sz="2800" dirty="0" err="1" smtClean="0"/>
              <a:t>비문학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지문 </a:t>
            </a:r>
            <a:r>
              <a:rPr lang="en-US" altLang="ko-KR" sz="2800" dirty="0" smtClean="0"/>
              <a:t>1</a:t>
            </a:r>
            <a:r>
              <a:rPr lang="ko-KR" altLang="en-US" sz="2800" dirty="0" smtClean="0"/>
              <a:t>번 정독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문제 </a:t>
            </a:r>
            <a:r>
              <a:rPr lang="ko-KR" altLang="en-US" sz="2800" dirty="0" err="1" smtClean="0"/>
              <a:t>풀때</a:t>
            </a:r>
            <a:r>
              <a:rPr lang="ko-KR" altLang="en-US" sz="2800" dirty="0" smtClean="0"/>
              <a:t> 필요한 단어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문장 표시하면서</a:t>
            </a:r>
            <a:r>
              <a:rPr lang="en-US" altLang="ko-KR" sz="2800" dirty="0" smtClean="0"/>
              <a:t>)</a:t>
            </a:r>
          </a:p>
          <a:p>
            <a:pPr>
              <a:buNone/>
            </a:pP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ko-KR" altLang="en-US" dirty="0" smtClean="0">
                <a:solidFill>
                  <a:schemeClr val="accent6">
                    <a:lumMod val="75000"/>
                  </a:schemeClr>
                </a:solidFill>
              </a:rPr>
              <a:t>문제를 먼저 읽어라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” &lt;</a:t>
            </a:r>
            <a:r>
              <a:rPr lang="ko-KR" altLang="en-US" dirty="0" smtClean="0">
                <a:solidFill>
                  <a:schemeClr val="accent6">
                    <a:lumMod val="75000"/>
                  </a:schemeClr>
                </a:solidFill>
              </a:rPr>
              <a:t>문학이든 </a:t>
            </a:r>
            <a:r>
              <a:rPr lang="ko-KR" altLang="en-US" dirty="0" err="1" smtClean="0">
                <a:solidFill>
                  <a:schemeClr val="accent6">
                    <a:lumMod val="75000"/>
                  </a:schemeClr>
                </a:solidFill>
              </a:rPr>
              <a:t>비문학이든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K</a:t>
            </a:r>
            <a:r>
              <a:rPr lang="ko-KR" altLang="en-US" dirty="0" smtClean="0"/>
              <a:t>양의 </a:t>
            </a:r>
            <a:r>
              <a:rPr lang="ko-KR" altLang="en-US" dirty="0" err="1" smtClean="0"/>
              <a:t>똑소리나는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공부법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수리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개념정리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이해가 </a:t>
            </a:r>
            <a:r>
              <a:rPr lang="ko-KR" altLang="en-US" dirty="0" err="1" smtClean="0"/>
              <a:t>안된다면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인강추천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문제집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셀파수학</a:t>
            </a:r>
            <a:r>
              <a:rPr lang="ko-KR" altLang="en-US" dirty="0" smtClean="0"/>
              <a:t> 추천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다양한 유형의 문제를 풀어보고 익히기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취약한 유형이 보이면 그 문제와 유사한 문제 여러 개 풀어보기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★ 답지보고 풀었을 때 자기가 </a:t>
            </a:r>
            <a:r>
              <a:rPr lang="ko-KR" altLang="en-US" dirty="0" err="1" smtClean="0"/>
              <a:t>다시풀어보기</a:t>
            </a:r>
            <a:r>
              <a:rPr lang="en-US" altLang="ko-KR" dirty="0" smtClean="0"/>
              <a:t>(2</a:t>
            </a:r>
            <a:r>
              <a:rPr lang="ko-KR" altLang="en-US" dirty="0" err="1" smtClean="0"/>
              <a:t>번이상</a:t>
            </a:r>
            <a:r>
              <a:rPr lang="en-US" altLang="ko-KR" dirty="0" smtClean="0"/>
              <a:t>) )</a:t>
            </a:r>
          </a:p>
          <a:p>
            <a:pPr>
              <a:buNone/>
            </a:pPr>
            <a:r>
              <a:rPr lang="en-US" altLang="ko-KR" dirty="0" smtClean="0"/>
              <a:t>&gt;</a:t>
            </a:r>
            <a:r>
              <a:rPr lang="ko-KR" altLang="en-US" dirty="0" smtClean="0"/>
              <a:t>일주일정도 뒤에 다시 풀어보기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그래도 </a:t>
            </a:r>
            <a:r>
              <a:rPr lang="ko-KR" altLang="en-US" dirty="0" err="1" smtClean="0"/>
              <a:t>안풀리면</a:t>
            </a:r>
            <a:r>
              <a:rPr lang="ko-KR" altLang="en-US" dirty="0" smtClean="0"/>
              <a:t> ★과정 반복하기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K</a:t>
            </a:r>
            <a:r>
              <a:rPr lang="ko-KR" altLang="en-US" dirty="0" smtClean="0"/>
              <a:t>양의 </a:t>
            </a:r>
            <a:r>
              <a:rPr lang="ko-KR" altLang="en-US" dirty="0" err="1" smtClean="0"/>
              <a:t>똑소리나는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공부법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외국어 </a:t>
            </a:r>
            <a:r>
              <a:rPr lang="en-US" altLang="ko-KR" dirty="0" smtClean="0"/>
              <a:t>4. </a:t>
            </a:r>
            <a:r>
              <a:rPr lang="ko-KR" altLang="en-US" dirty="0" smtClean="0"/>
              <a:t>사회탐구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3.</a:t>
            </a:r>
            <a:r>
              <a:rPr lang="ko-KR" altLang="en-US" dirty="0"/>
              <a:t> </a:t>
            </a:r>
            <a:r>
              <a:rPr lang="ko-KR" altLang="en-US" dirty="0" smtClean="0"/>
              <a:t>외 국 어</a:t>
            </a:r>
            <a:endParaRPr lang="en-US" altLang="ko-KR" dirty="0" smtClean="0"/>
          </a:p>
          <a:p>
            <a:r>
              <a:rPr lang="ko-KR" altLang="en-US" dirty="0" smtClean="0"/>
              <a:t>단어 ★★★★★ </a:t>
            </a:r>
            <a:r>
              <a:rPr lang="en-US" altLang="ko-KR" dirty="0" smtClean="0"/>
              <a:t>(EBS</a:t>
            </a:r>
            <a:r>
              <a:rPr lang="ko-KR" altLang="en-US" dirty="0" err="1" smtClean="0"/>
              <a:t>수특</a:t>
            </a:r>
            <a:r>
              <a:rPr lang="en-US" altLang="ko-KR" dirty="0" smtClean="0"/>
              <a:t>,</a:t>
            </a:r>
            <a:r>
              <a:rPr lang="ko-KR" altLang="en-US" dirty="0" smtClean="0"/>
              <a:t>인터넷수능</a:t>
            </a:r>
            <a:r>
              <a:rPr lang="en-US" altLang="ko-KR" dirty="0" smtClean="0"/>
              <a:t>1,2)</a:t>
            </a:r>
          </a:p>
          <a:p>
            <a:r>
              <a:rPr lang="en-US" altLang="ko-KR" dirty="0" smtClean="0"/>
              <a:t>S, V </a:t>
            </a:r>
            <a:r>
              <a:rPr lang="ko-KR" altLang="en-US" dirty="0" smtClean="0"/>
              <a:t>찾기 연습 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이거 반드시 </a:t>
            </a:r>
            <a:r>
              <a:rPr lang="ko-KR" altLang="en-US" dirty="0" err="1" smtClean="0"/>
              <a:t>해야되</a:t>
            </a:r>
            <a:r>
              <a:rPr lang="en-US" altLang="ko-KR" dirty="0" smtClean="0"/>
              <a:t>!)</a:t>
            </a:r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문제지 풀 때 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1) </a:t>
            </a:r>
            <a:r>
              <a:rPr lang="ko-KR" altLang="en-US" dirty="0" err="1" smtClean="0"/>
              <a:t>끊어읽기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동사앞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전치사앞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접속사앞</a:t>
            </a:r>
            <a:r>
              <a:rPr lang="ko-KR" altLang="en-US" dirty="0" smtClean="0"/>
              <a:t> 등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2) </a:t>
            </a:r>
            <a:r>
              <a:rPr lang="ko-KR" altLang="en-US" dirty="0" smtClean="0"/>
              <a:t>읽을 때 </a:t>
            </a:r>
            <a:r>
              <a:rPr lang="en-US" altLang="ko-KR" dirty="0" smtClean="0"/>
              <a:t>S.V</a:t>
            </a:r>
            <a:r>
              <a:rPr lang="ko-KR" altLang="en-US" dirty="0" smtClean="0"/>
              <a:t>찾기</a:t>
            </a:r>
            <a:r>
              <a:rPr lang="en-US" altLang="ko-KR" dirty="0" smtClean="0"/>
              <a:t>. </a:t>
            </a:r>
            <a:r>
              <a:rPr lang="ko-KR" altLang="en-US" dirty="0" smtClean="0"/>
              <a:t>수식부분 찾기</a:t>
            </a:r>
            <a:endParaRPr lang="en-US" altLang="ko-KR" dirty="0" smtClean="0"/>
          </a:p>
          <a:p>
            <a:r>
              <a:rPr lang="en-US" altLang="ko-KR" dirty="0" smtClean="0"/>
              <a:t>3)  </a:t>
            </a:r>
            <a:r>
              <a:rPr lang="ko-KR" altLang="en-US" dirty="0" smtClean="0"/>
              <a:t>정답 찾기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주제 문장</a:t>
            </a:r>
            <a:endParaRPr lang="en-US" altLang="ko-KR" dirty="0" smtClean="0"/>
          </a:p>
          <a:p>
            <a:r>
              <a:rPr lang="en-US" altLang="ko-KR" dirty="0" smtClean="0"/>
              <a:t>4) </a:t>
            </a:r>
            <a:r>
              <a:rPr lang="ko-KR" altLang="en-US" dirty="0"/>
              <a:t> </a:t>
            </a:r>
            <a:r>
              <a:rPr lang="ko-KR" altLang="en-US" dirty="0" smtClean="0"/>
              <a:t>다시 읽으면서 문법 구문 찾기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Ex. By-</a:t>
            </a:r>
            <a:r>
              <a:rPr lang="en-US" altLang="ko-KR" dirty="0" err="1" smtClean="0"/>
              <a:t>ing</a:t>
            </a:r>
            <a:r>
              <a:rPr lang="en-US" altLang="ko-KR" dirty="0" smtClean="0"/>
              <a:t>, not only but also, not A But B</a:t>
            </a:r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사 회 탐 구</a:t>
            </a:r>
            <a:endParaRPr lang="en-US" altLang="ko-KR" dirty="0" smtClean="0"/>
          </a:p>
          <a:p>
            <a:r>
              <a:rPr lang="ko-KR" altLang="en-US" dirty="0" err="1" smtClean="0"/>
              <a:t>인강</a:t>
            </a:r>
            <a:r>
              <a:rPr lang="ko-KR" altLang="en-US" dirty="0" smtClean="0"/>
              <a:t> ★★★★★</a:t>
            </a:r>
            <a:endParaRPr lang="en-US" altLang="ko-KR" dirty="0" smtClean="0"/>
          </a:p>
          <a:p>
            <a:r>
              <a:rPr lang="ko-KR" altLang="en-US" dirty="0" err="1" smtClean="0"/>
              <a:t>시간나는대로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짬내서</a:t>
            </a:r>
            <a:r>
              <a:rPr lang="ko-KR" altLang="en-US" dirty="0" smtClean="0"/>
              <a:t> 정리한 내용 읽기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하나로 무한반복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언어</a:t>
            </a:r>
            <a:r>
              <a:rPr lang="en-US" altLang="ko-KR" dirty="0" smtClean="0"/>
              <a:t>100 </a:t>
            </a:r>
            <a:r>
              <a:rPr lang="ko-KR" altLang="en-US" dirty="0" smtClean="0"/>
              <a:t>언어의 神 </a:t>
            </a:r>
            <a:r>
              <a:rPr lang="en-US" altLang="ko-KR" dirty="0" smtClean="0"/>
              <a:t>Y</a:t>
            </a:r>
            <a:r>
              <a:rPr lang="ko-KR" altLang="en-US" dirty="0" smtClean="0"/>
              <a:t>군의 </a:t>
            </a:r>
            <a:r>
              <a:rPr lang="ko-KR" altLang="en-US" dirty="0" err="1" smtClean="0"/>
              <a:t>공부법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86188"/>
          </a:xfrm>
        </p:spPr>
        <p:txBody>
          <a:bodyPr>
            <a:normAutofit/>
          </a:bodyPr>
          <a:lstStyle/>
          <a:p>
            <a:r>
              <a:rPr lang="ko-KR" altLang="en-US" sz="2800" dirty="0" smtClean="0"/>
              <a:t>모든 답은 </a:t>
            </a:r>
            <a:r>
              <a:rPr lang="ko-KR" altLang="en-US" sz="2800" dirty="0" err="1" smtClean="0"/>
              <a:t>지문속에</a:t>
            </a:r>
            <a:r>
              <a:rPr lang="ko-KR" altLang="en-US" sz="2800" dirty="0" smtClean="0"/>
              <a:t> 있으므로 꼭 지문을 읽을 때 집중한다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노래생각나면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집중안됨</a:t>
            </a:r>
            <a:r>
              <a:rPr lang="en-US" altLang="ko-KR" sz="2800" dirty="0" smtClean="0"/>
              <a:t>)</a:t>
            </a:r>
          </a:p>
          <a:p>
            <a:r>
              <a:rPr lang="ko-KR" altLang="en-US" sz="2800" dirty="0" smtClean="0"/>
              <a:t>시문학은 기본적으로 작품 감상법이 필요하므로 </a:t>
            </a:r>
            <a:r>
              <a:rPr lang="ko-KR" altLang="en-US" sz="2800" dirty="0" err="1" smtClean="0"/>
              <a:t>인강을</a:t>
            </a:r>
            <a:r>
              <a:rPr lang="ko-KR" altLang="en-US" sz="2800" dirty="0" smtClean="0"/>
              <a:t> 추천함</a:t>
            </a:r>
            <a:endParaRPr lang="en-US" altLang="ko-KR" sz="2800" dirty="0" smtClean="0"/>
          </a:p>
          <a:p>
            <a:r>
              <a:rPr lang="ko-KR" altLang="en-US" sz="2800" dirty="0" smtClean="0"/>
              <a:t>방학 과제였던 기출문제를 열심히 풀었으면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오답정리까지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분명히 점수 올랐을 것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수능은 </a:t>
            </a:r>
            <a:r>
              <a:rPr lang="en-US" altLang="ko-KR" sz="2800" dirty="0" smtClean="0"/>
              <a:t>6</a:t>
            </a:r>
            <a:r>
              <a:rPr lang="ko-KR" altLang="en-US" sz="2800" dirty="0" smtClean="0"/>
              <a:t>평처럼 나올 것이니 너무 </a:t>
            </a:r>
            <a:r>
              <a:rPr lang="ko-KR" altLang="en-US" sz="2800" dirty="0" err="1" smtClean="0"/>
              <a:t>부담갖지</a:t>
            </a:r>
            <a:r>
              <a:rPr lang="ko-KR" altLang="en-US" sz="2800" dirty="0" smtClean="0"/>
              <a:t> 마</a:t>
            </a:r>
            <a:endParaRPr lang="en-US" altLang="ko-KR" sz="2800" dirty="0" smtClean="0"/>
          </a:p>
          <a:p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수리 </a:t>
            </a:r>
            <a:r>
              <a:rPr lang="en-US" altLang="ko-KR" dirty="0" smtClean="0"/>
              <a:t>100</a:t>
            </a:r>
            <a:r>
              <a:rPr lang="ko-KR" altLang="en-US" dirty="0" err="1" smtClean="0"/>
              <a:t>을향한</a:t>
            </a:r>
            <a:r>
              <a:rPr lang="ko-KR" altLang="en-US" dirty="0" smtClean="0"/>
              <a:t> </a:t>
            </a:r>
            <a:r>
              <a:rPr lang="en-US" altLang="ko-KR" dirty="0" smtClean="0"/>
              <a:t>Y</a:t>
            </a:r>
            <a:r>
              <a:rPr lang="ko-KR" altLang="en-US" dirty="0" smtClean="0"/>
              <a:t>군의 </a:t>
            </a:r>
            <a:r>
              <a:rPr lang="ko-KR" altLang="en-US" dirty="0" err="1" smtClean="0"/>
              <a:t>공부법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수리는 중학교 때 수학을 </a:t>
            </a:r>
            <a:r>
              <a:rPr lang="ko-KR" altLang="en-US" dirty="0" err="1" smtClean="0"/>
              <a:t>잘한아이들</a:t>
            </a:r>
            <a:r>
              <a:rPr lang="en-US" altLang="ko-KR" dirty="0" smtClean="0"/>
              <a:t>(</a:t>
            </a:r>
            <a:r>
              <a:rPr lang="ko-KR" altLang="en-US" dirty="0" smtClean="0"/>
              <a:t>특히 함수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유리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r>
              <a:rPr lang="ko-KR" altLang="en-US" dirty="0" smtClean="0"/>
              <a:t>모의고사 수리문제는 여러 단원의 개념을 통합시켜 출제하므로 그 개념을 아우를 수 있는 수학적 센스</a:t>
            </a:r>
            <a:r>
              <a:rPr lang="en-US" altLang="ko-KR" dirty="0" smtClean="0"/>
              <a:t>!</a:t>
            </a:r>
            <a:r>
              <a:rPr lang="ko-KR" altLang="en-US" dirty="0" smtClean="0"/>
              <a:t>가 필요함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센스는 정확한개념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많은문제풀이를</a:t>
            </a:r>
            <a:r>
              <a:rPr lang="ko-KR" altLang="en-US" dirty="0" smtClean="0"/>
              <a:t> 통해 키워짐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개념강의는 </a:t>
            </a:r>
            <a:r>
              <a:rPr lang="en-US" altLang="ko-KR" dirty="0" smtClean="0"/>
              <a:t>2</a:t>
            </a:r>
            <a:r>
              <a:rPr lang="ko-KR" altLang="en-US" dirty="0" err="1" smtClean="0"/>
              <a:t>번이상</a:t>
            </a:r>
            <a:r>
              <a:rPr lang="ko-KR" altLang="en-US" dirty="0" smtClean="0"/>
              <a:t> 듣는걸 추천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기출문제는 꼭 </a:t>
            </a:r>
            <a:r>
              <a:rPr lang="en-US" altLang="ko-KR" dirty="0" smtClean="0"/>
              <a:t>3</a:t>
            </a:r>
            <a:r>
              <a:rPr lang="ko-KR" altLang="en-US" dirty="0" err="1" smtClean="0"/>
              <a:t>개년이상은</a:t>
            </a:r>
            <a:r>
              <a:rPr lang="ko-KR" altLang="en-US" dirty="0" smtClean="0"/>
              <a:t> 풀어보기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양치기 </a:t>
            </a:r>
            <a:r>
              <a:rPr lang="ko-KR" altLang="en-US" sz="3200" dirty="0" err="1" smtClean="0"/>
              <a:t>종결자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>Y</a:t>
            </a:r>
            <a:r>
              <a:rPr lang="ko-KR" altLang="en-US" sz="3200" dirty="0" smtClean="0"/>
              <a:t>군의 외국어</a:t>
            </a:r>
            <a:r>
              <a:rPr lang="en-US" altLang="ko-KR" sz="3200" dirty="0" smtClean="0"/>
              <a:t>,</a:t>
            </a:r>
            <a:r>
              <a:rPr lang="ko-KR" altLang="en-US" sz="3200" dirty="0" err="1" smtClean="0"/>
              <a:t>사탐</a:t>
            </a:r>
            <a:r>
              <a:rPr lang="ko-KR" altLang="en-US" sz="3200" dirty="0" smtClean="0"/>
              <a:t> </a:t>
            </a:r>
            <a:r>
              <a:rPr lang="ko-KR" altLang="en-US" sz="3200" dirty="0" err="1" smtClean="0"/>
              <a:t>공부법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외국어</a:t>
            </a:r>
            <a:r>
              <a:rPr lang="en-US" altLang="ko-KR" dirty="0" smtClean="0"/>
              <a:t>&gt;</a:t>
            </a:r>
          </a:p>
          <a:p>
            <a:r>
              <a:rPr lang="ko-KR" altLang="en-US" dirty="0" smtClean="0"/>
              <a:t>양치기해서 실패함</a:t>
            </a:r>
            <a:r>
              <a:rPr lang="en-US" altLang="ko-KR" dirty="0" smtClean="0"/>
              <a:t>. 4</a:t>
            </a:r>
            <a:r>
              <a:rPr lang="ko-KR" altLang="en-US" dirty="0" smtClean="0"/>
              <a:t>등급 </a:t>
            </a:r>
            <a:r>
              <a:rPr lang="ko-KR" altLang="en-US" dirty="0" err="1" smtClean="0"/>
              <a:t>ㅜㅜ</a:t>
            </a:r>
            <a:r>
              <a:rPr lang="en-US" altLang="ko-KR" dirty="0" smtClean="0"/>
              <a:t>(</a:t>
            </a:r>
            <a:r>
              <a:rPr lang="ko-KR" altLang="en-US" dirty="0" smtClean="0"/>
              <a:t>수능열기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수능특강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한끝</a:t>
            </a:r>
            <a:r>
              <a:rPr lang="en-US" altLang="ko-KR" dirty="0" smtClean="0"/>
              <a:t>..</a:t>
            </a:r>
            <a:r>
              <a:rPr lang="ko-KR" altLang="en-US" dirty="0" err="1" smtClean="0"/>
              <a:t>ㅋㅋㅋ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단어 ★★★★★</a:t>
            </a:r>
            <a:endParaRPr lang="en-US" altLang="ko-KR" dirty="0" smtClean="0"/>
          </a:p>
          <a:p>
            <a:r>
              <a:rPr lang="ko-KR" altLang="en-US" dirty="0" err="1" smtClean="0"/>
              <a:t>칼분석</a:t>
            </a:r>
            <a:r>
              <a:rPr lang="ko-KR" altLang="en-US" dirty="0" smtClean="0"/>
              <a:t> 김정호 듣지마</a:t>
            </a:r>
            <a:r>
              <a:rPr lang="en-US" altLang="ko-KR" dirty="0" smtClean="0"/>
              <a:t>!!</a:t>
            </a:r>
            <a:r>
              <a:rPr lang="ko-KR" altLang="en-US" dirty="0" err="1" smtClean="0"/>
              <a:t>ㅋㅋㅋ</a:t>
            </a:r>
            <a:endParaRPr lang="en-US" altLang="ko-KR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err="1" smtClean="0"/>
              <a:t>사탐</a:t>
            </a:r>
            <a:r>
              <a:rPr lang="en-US" altLang="ko-KR" dirty="0" smtClean="0"/>
              <a:t>&gt;</a:t>
            </a:r>
          </a:p>
          <a:p>
            <a:r>
              <a:rPr lang="ko-KR" altLang="en-US" dirty="0" smtClean="0"/>
              <a:t>우린 </a:t>
            </a:r>
            <a:r>
              <a:rPr lang="ko-KR" altLang="en-US" dirty="0" err="1" smtClean="0"/>
              <a:t>언수외를</a:t>
            </a:r>
            <a:r>
              <a:rPr lang="ko-KR" altLang="en-US" dirty="0" smtClean="0"/>
              <a:t> 못하므로 </a:t>
            </a:r>
            <a:r>
              <a:rPr lang="ko-KR" altLang="en-US" dirty="0" err="1" smtClean="0"/>
              <a:t>사탐을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잘보자</a:t>
            </a:r>
            <a:r>
              <a:rPr lang="en-US" altLang="ko-KR" dirty="0" smtClean="0"/>
              <a:t>!</a:t>
            </a:r>
          </a:p>
          <a:p>
            <a:r>
              <a:rPr lang="ko-KR" altLang="en-US" dirty="0" err="1" smtClean="0"/>
              <a:t>사탐은</a:t>
            </a:r>
            <a:r>
              <a:rPr lang="ko-KR" altLang="en-US" dirty="0" smtClean="0"/>
              <a:t> 열심히 하자 </a:t>
            </a:r>
            <a:r>
              <a:rPr lang="ko-KR" altLang="en-US" dirty="0" err="1" smtClean="0"/>
              <a:t>ㅋㅋ</a:t>
            </a:r>
            <a:r>
              <a:rPr lang="en-US" altLang="ko-KR" dirty="0" smtClean="0"/>
              <a:t>?</a:t>
            </a:r>
          </a:p>
          <a:p>
            <a:r>
              <a:rPr lang="ko-KR" altLang="en-US" dirty="0" err="1" smtClean="0"/>
              <a:t>인강</a:t>
            </a:r>
            <a:r>
              <a:rPr lang="ko-KR" altLang="en-US" dirty="0" smtClean="0"/>
              <a:t> 甲 </a:t>
            </a:r>
            <a:r>
              <a:rPr lang="en-US" altLang="ko-KR" dirty="0" smtClean="0"/>
              <a:t>(</a:t>
            </a:r>
            <a:r>
              <a:rPr lang="ko-KR" altLang="en-US" dirty="0" smtClean="0"/>
              <a:t>윤리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이현</a:t>
            </a:r>
            <a:r>
              <a:rPr lang="en-US" altLang="ko-KR" dirty="0"/>
              <a:t>)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연세대 경영학과 </a:t>
            </a:r>
            <a:r>
              <a:rPr lang="ko-KR" altLang="en-US" dirty="0" err="1" smtClean="0"/>
              <a:t>리웰</a:t>
            </a:r>
            <a:r>
              <a:rPr lang="ko-KR" altLang="en-US" dirty="0" smtClean="0"/>
              <a:t> 神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언어</a:t>
            </a:r>
            <a:r>
              <a:rPr lang="en-US" altLang="ko-KR" dirty="0" smtClean="0"/>
              <a:t>. </a:t>
            </a:r>
            <a:r>
              <a:rPr lang="ko-KR" altLang="en-US" dirty="0" smtClean="0"/>
              <a:t>외국어 추천 </a:t>
            </a:r>
            <a:r>
              <a:rPr lang="ko-KR" altLang="en-US" dirty="0" err="1" smtClean="0"/>
              <a:t>인강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1400" dirty="0" smtClean="0"/>
              <a:t>여기서 한 강좌만 </a:t>
            </a:r>
            <a:r>
              <a:rPr lang="ko-KR" altLang="en-US" sz="1400" dirty="0" err="1" smtClean="0"/>
              <a:t>듣는것을</a:t>
            </a:r>
            <a:r>
              <a:rPr lang="ko-KR" altLang="en-US" sz="1400" dirty="0" smtClean="0"/>
              <a:t> 권장함</a:t>
            </a:r>
            <a:r>
              <a:rPr lang="en-US" altLang="ko-KR" sz="1400" dirty="0" smtClean="0"/>
              <a:t>.</a:t>
            </a:r>
          </a:p>
          <a:p>
            <a:r>
              <a:rPr lang="ko-KR" altLang="en-US" sz="1400" dirty="0" smtClean="0"/>
              <a:t>문학 </a:t>
            </a:r>
            <a:r>
              <a:rPr lang="ko-KR" altLang="en-US" sz="1400" dirty="0"/>
              <a:t>개념어와 논리적 해석 </a:t>
            </a:r>
            <a:r>
              <a:rPr lang="en-US" altLang="ko-KR" sz="1400" dirty="0"/>
              <a:t>(</a:t>
            </a:r>
            <a:r>
              <a:rPr lang="ko-KR" altLang="en-US" sz="1400" dirty="0"/>
              <a:t>상위권 학생 필수 수강요망</a:t>
            </a:r>
            <a:r>
              <a:rPr lang="en-US" altLang="ko-KR" sz="1400" dirty="0"/>
              <a:t>) </a:t>
            </a:r>
            <a:r>
              <a:rPr lang="ko-KR" altLang="en-US" sz="1400" dirty="0"/>
              <a:t>이성권 </a:t>
            </a:r>
            <a:r>
              <a:rPr lang="ko-KR" altLang="en-US" sz="1400" dirty="0" err="1"/>
              <a:t>메가스터디</a:t>
            </a:r>
            <a:r>
              <a:rPr lang="ko-KR" altLang="en-US" sz="1400" dirty="0"/>
              <a:t> </a:t>
            </a:r>
            <a:r>
              <a:rPr lang="en-US" altLang="ko-KR" sz="1400" dirty="0"/>
              <a:t>1~2</a:t>
            </a:r>
            <a:r>
              <a:rPr lang="ko-KR" altLang="en-US" sz="1400" dirty="0"/>
              <a:t>등급</a:t>
            </a:r>
          </a:p>
          <a:p>
            <a:r>
              <a:rPr lang="en-US" altLang="ko-KR" sz="1400" dirty="0"/>
              <a:t>[2012ver.] </a:t>
            </a:r>
            <a:r>
              <a:rPr lang="ko-KR" altLang="en-US" sz="1400" dirty="0"/>
              <a:t>수능 언어 원리 해부 김영준 </a:t>
            </a:r>
            <a:r>
              <a:rPr lang="ko-KR" altLang="en-US" sz="1400" dirty="0" err="1"/>
              <a:t>비상에듀</a:t>
            </a:r>
            <a:r>
              <a:rPr lang="ko-KR" altLang="en-US" sz="1400" dirty="0"/>
              <a:t> </a:t>
            </a:r>
            <a:r>
              <a:rPr lang="en-US" altLang="ko-KR" sz="1400" dirty="0"/>
              <a:t>2</a:t>
            </a:r>
            <a:r>
              <a:rPr lang="ko-KR" altLang="en-US" sz="1400" dirty="0"/>
              <a:t>등급 이하</a:t>
            </a:r>
          </a:p>
          <a:p>
            <a:r>
              <a:rPr lang="ko-KR" altLang="en-US" sz="1400" dirty="0"/>
              <a:t>명품</a:t>
            </a:r>
            <a:r>
              <a:rPr lang="en-US" altLang="ko-KR" sz="1400" dirty="0"/>
              <a:t>! </a:t>
            </a:r>
            <a:r>
              <a:rPr lang="ko-KR" altLang="en-US" sz="1400" dirty="0"/>
              <a:t>수능마인드 세우기</a:t>
            </a:r>
            <a:r>
              <a:rPr lang="en-US" altLang="ko-KR" sz="1400" dirty="0"/>
              <a:t>! </a:t>
            </a:r>
            <a:r>
              <a:rPr lang="ko-KR" altLang="en-US" sz="1400" dirty="0"/>
              <a:t>이규환 </a:t>
            </a:r>
            <a:r>
              <a:rPr lang="ko-KR" altLang="en-US" sz="1400" dirty="0" err="1"/>
              <a:t>메가스터디</a:t>
            </a:r>
            <a:r>
              <a:rPr lang="ko-KR" altLang="en-US" sz="1400" dirty="0"/>
              <a:t> </a:t>
            </a:r>
            <a:r>
              <a:rPr lang="en-US" altLang="ko-KR" sz="1400" dirty="0"/>
              <a:t>2</a:t>
            </a:r>
            <a:r>
              <a:rPr lang="ko-KR" altLang="en-US" sz="1400" dirty="0"/>
              <a:t>등급 이하</a:t>
            </a:r>
          </a:p>
          <a:p>
            <a:r>
              <a:rPr lang="en-US" altLang="ko-KR" sz="1400" dirty="0"/>
              <a:t>New </a:t>
            </a:r>
            <a:r>
              <a:rPr lang="ko-KR" altLang="en-US" sz="1400" dirty="0" err="1"/>
              <a:t>가비</a:t>
            </a:r>
            <a:r>
              <a:rPr lang="ko-KR" altLang="en-US" sz="1400" dirty="0"/>
              <a:t> </a:t>
            </a:r>
            <a:r>
              <a:rPr lang="en-US" altLang="ko-KR" sz="1400" dirty="0"/>
              <a:t>2012 </a:t>
            </a:r>
            <a:r>
              <a:rPr lang="ko-KR" altLang="en-US" sz="1400" dirty="0"/>
              <a:t>종합 언어영역 특강</a:t>
            </a:r>
            <a:r>
              <a:rPr lang="en-US" altLang="ko-KR" sz="1400" dirty="0"/>
              <a:t>(</a:t>
            </a:r>
            <a:r>
              <a:rPr lang="ko-KR" altLang="en-US" sz="1400" dirty="0"/>
              <a:t>수능 마인드 확립</a:t>
            </a:r>
            <a:r>
              <a:rPr lang="en-US" altLang="ko-KR" sz="1400" dirty="0"/>
              <a:t>) </a:t>
            </a:r>
            <a:r>
              <a:rPr lang="ko-KR" altLang="en-US" sz="1400" dirty="0" err="1"/>
              <a:t>이근갑</a:t>
            </a:r>
            <a:r>
              <a:rPr lang="ko-KR" altLang="en-US" sz="1400" dirty="0"/>
              <a:t> </a:t>
            </a:r>
            <a:r>
              <a:rPr lang="ko-KR" altLang="en-US" sz="1400" dirty="0" err="1"/>
              <a:t>위너스터디</a:t>
            </a:r>
            <a:r>
              <a:rPr lang="ko-KR" altLang="en-US" sz="1400" dirty="0"/>
              <a:t> </a:t>
            </a:r>
            <a:r>
              <a:rPr lang="en-US" altLang="ko-KR" sz="1400" dirty="0"/>
              <a:t>3</a:t>
            </a:r>
            <a:r>
              <a:rPr lang="ko-KR" altLang="en-US" sz="1400" dirty="0"/>
              <a:t>등급 이하</a:t>
            </a:r>
          </a:p>
          <a:p>
            <a:r>
              <a:rPr lang="en-US" altLang="ko-KR" sz="1400" dirty="0"/>
              <a:t>[</a:t>
            </a:r>
            <a:r>
              <a:rPr lang="ko-KR" altLang="en-US" sz="1400" dirty="0"/>
              <a:t>생각의 힘</a:t>
            </a:r>
            <a:r>
              <a:rPr lang="en-US" altLang="ko-KR" sz="1400" dirty="0"/>
              <a:t>] 2012 </a:t>
            </a:r>
            <a:r>
              <a:rPr lang="ko-KR" altLang="en-US" sz="1400" dirty="0"/>
              <a:t>이것이 </a:t>
            </a:r>
            <a:r>
              <a:rPr lang="ko-KR" altLang="en-US" sz="1400" dirty="0" err="1"/>
              <a:t>비문학이다</a:t>
            </a:r>
            <a:r>
              <a:rPr lang="en-US" altLang="ko-KR" sz="1400" dirty="0"/>
              <a:t>! </a:t>
            </a:r>
            <a:r>
              <a:rPr lang="ko-KR" altLang="en-US" sz="1400" dirty="0"/>
              <a:t>김동욱 </a:t>
            </a:r>
            <a:r>
              <a:rPr lang="ko-KR" altLang="en-US" sz="1400" dirty="0" err="1"/>
              <a:t>마이맥스터디</a:t>
            </a:r>
            <a:r>
              <a:rPr lang="ko-KR" altLang="en-US" sz="1400" dirty="0"/>
              <a:t> </a:t>
            </a:r>
            <a:r>
              <a:rPr lang="en-US" altLang="ko-KR" sz="1400" dirty="0"/>
              <a:t>3</a:t>
            </a:r>
            <a:r>
              <a:rPr lang="ko-KR" altLang="en-US" sz="1400" dirty="0"/>
              <a:t>등급 이상</a:t>
            </a:r>
          </a:p>
          <a:p>
            <a:r>
              <a:rPr lang="en-US" altLang="ko-KR" sz="1400" dirty="0"/>
              <a:t>[Dr.</a:t>
            </a:r>
            <a:r>
              <a:rPr lang="ko-KR" altLang="en-US" sz="1400" dirty="0"/>
              <a:t>함</a:t>
            </a:r>
            <a:r>
              <a:rPr lang="en-US" altLang="ko-KR" sz="1400" dirty="0"/>
              <a:t>] 2012『</a:t>
            </a:r>
            <a:r>
              <a:rPr lang="ko-KR" altLang="en-US" sz="1400" dirty="0" err="1"/>
              <a:t>언어해설본</a:t>
            </a:r>
            <a:r>
              <a:rPr lang="en-US" altLang="ko-KR" sz="1400" dirty="0"/>
              <a:t>』 - </a:t>
            </a:r>
            <a:r>
              <a:rPr lang="ko-KR" altLang="en-US" sz="1400" dirty="0"/>
              <a:t>문학 함재홍 </a:t>
            </a:r>
            <a:r>
              <a:rPr lang="ko-KR" altLang="en-US" sz="1400" dirty="0" err="1"/>
              <a:t>마이맥스터디</a:t>
            </a:r>
            <a:r>
              <a:rPr lang="ko-KR" altLang="en-US" sz="1400" dirty="0"/>
              <a:t> </a:t>
            </a:r>
            <a:r>
              <a:rPr lang="en-US" altLang="ko-KR" sz="1400" dirty="0"/>
              <a:t>3</a:t>
            </a:r>
            <a:r>
              <a:rPr lang="ko-KR" altLang="en-US" sz="1400" dirty="0"/>
              <a:t>등급 </a:t>
            </a:r>
            <a:r>
              <a:rPr lang="ko-KR" altLang="en-US" sz="1400" dirty="0" smtClean="0"/>
              <a:t>이상</a:t>
            </a:r>
            <a:endParaRPr lang="en-US" altLang="ko-KR" sz="1400" dirty="0" smtClean="0"/>
          </a:p>
          <a:p>
            <a:endParaRPr lang="en-US" altLang="ko-KR" sz="1400" dirty="0"/>
          </a:p>
          <a:p>
            <a:r>
              <a:rPr lang="en-US" altLang="ko-KR" sz="1400" dirty="0"/>
              <a:t>[2012] </a:t>
            </a:r>
            <a:r>
              <a:rPr lang="ko-KR" altLang="en-US" sz="1400" dirty="0"/>
              <a:t>발상의 전환 </a:t>
            </a:r>
            <a:r>
              <a:rPr lang="en-US" altLang="ko-KR" sz="1400" dirty="0"/>
              <a:t>2 - </a:t>
            </a:r>
            <a:r>
              <a:rPr lang="ko-KR" altLang="en-US" sz="1400" dirty="0"/>
              <a:t>스피드 </a:t>
            </a:r>
            <a:r>
              <a:rPr lang="ko-KR" altLang="en-US" sz="1400" dirty="0" err="1"/>
              <a:t>직독직해</a:t>
            </a:r>
            <a:endParaRPr lang="ko-KR" altLang="en-US" sz="1400" dirty="0"/>
          </a:p>
          <a:p>
            <a:r>
              <a:rPr lang="en-US" altLang="ko-KR" sz="1400" dirty="0"/>
              <a:t>- </a:t>
            </a:r>
            <a:r>
              <a:rPr lang="ko-KR" altLang="en-US" sz="1400" dirty="0"/>
              <a:t>상위권 학생들에게 가장 추천하고 싶은 강좌입니다</a:t>
            </a:r>
            <a:r>
              <a:rPr lang="en-US" altLang="ko-KR" sz="1400" dirty="0"/>
              <a:t>. </a:t>
            </a:r>
            <a:r>
              <a:rPr lang="ko-KR" altLang="en-US" sz="1400" dirty="0"/>
              <a:t>저 개인적으로는 직</a:t>
            </a:r>
          </a:p>
          <a:p>
            <a:r>
              <a:rPr lang="ko-KR" altLang="en-US" sz="1400" dirty="0" err="1"/>
              <a:t>독직해를</a:t>
            </a:r>
            <a:r>
              <a:rPr lang="ko-KR" altLang="en-US" sz="1400" dirty="0"/>
              <a:t> 배우는데 정말 최고의 강좌였다고 생각합니다</a:t>
            </a:r>
            <a:r>
              <a:rPr lang="en-US" altLang="ko-KR" sz="1400" dirty="0"/>
              <a:t>.</a:t>
            </a:r>
          </a:p>
          <a:p>
            <a:r>
              <a:rPr lang="ko-KR" altLang="en-US" sz="1400" dirty="0"/>
              <a:t>최원규 </a:t>
            </a:r>
            <a:r>
              <a:rPr lang="ko-KR" altLang="en-US" sz="1400" dirty="0" err="1"/>
              <a:t>이투스</a:t>
            </a:r>
            <a:r>
              <a:rPr lang="ko-KR" altLang="en-US" sz="1400" dirty="0"/>
              <a:t> </a:t>
            </a:r>
            <a:r>
              <a:rPr lang="en-US" altLang="ko-KR" sz="1400" dirty="0"/>
              <a:t>3</a:t>
            </a:r>
            <a:r>
              <a:rPr lang="ko-KR" altLang="en-US" sz="1400" dirty="0"/>
              <a:t>등급 이내</a:t>
            </a:r>
          </a:p>
          <a:p>
            <a:r>
              <a:rPr lang="en-US" altLang="ko-KR" sz="1400" dirty="0"/>
              <a:t>7</a:t>
            </a:r>
            <a:r>
              <a:rPr lang="ko-KR" altLang="en-US" sz="1400" dirty="0"/>
              <a:t>법칙만으로 해석이 </a:t>
            </a:r>
            <a:r>
              <a:rPr lang="ko-KR" altLang="en-US" sz="1400" dirty="0" err="1"/>
              <a:t>다되는</a:t>
            </a:r>
            <a:r>
              <a:rPr lang="ko-KR" altLang="en-US" sz="1400" dirty="0"/>
              <a:t> </a:t>
            </a:r>
            <a:r>
              <a:rPr lang="en-US" altLang="ko-KR" sz="1400" dirty="0"/>
              <a:t>[12</a:t>
            </a:r>
            <a:r>
              <a:rPr lang="ko-KR" altLang="en-US" sz="1400" dirty="0"/>
              <a:t>시간 독해</a:t>
            </a:r>
            <a:r>
              <a:rPr lang="en-US" altLang="ko-KR" sz="1400" dirty="0"/>
              <a:t>(</a:t>
            </a:r>
            <a:r>
              <a:rPr lang="ko-KR" altLang="en-US" sz="1400" dirty="0" err="1"/>
              <a:t>문장해석편</a:t>
            </a:r>
            <a:r>
              <a:rPr lang="en-US" altLang="ko-KR" sz="1400" dirty="0"/>
              <a:t>)] </a:t>
            </a:r>
            <a:r>
              <a:rPr lang="ko-KR" altLang="en-US" sz="1400" dirty="0"/>
              <a:t>심우철 </a:t>
            </a:r>
            <a:r>
              <a:rPr lang="ko-KR" altLang="en-US" sz="1400" dirty="0" err="1"/>
              <a:t>메가스터디</a:t>
            </a:r>
            <a:r>
              <a:rPr lang="ko-KR" altLang="en-US" sz="1400" dirty="0"/>
              <a:t> </a:t>
            </a:r>
            <a:r>
              <a:rPr lang="en-US" altLang="ko-KR" sz="1400" dirty="0"/>
              <a:t>4</a:t>
            </a:r>
            <a:r>
              <a:rPr lang="ko-KR" altLang="en-US" sz="1400" dirty="0"/>
              <a:t>등급 이하</a:t>
            </a:r>
          </a:p>
          <a:p>
            <a:r>
              <a:rPr lang="en-US" altLang="ko-KR" sz="1400" dirty="0"/>
              <a:t>[20</a:t>
            </a:r>
            <a:r>
              <a:rPr lang="ko-KR" altLang="en-US" sz="1400" dirty="0"/>
              <a:t>시간 만에 끝장내는</a:t>
            </a:r>
            <a:r>
              <a:rPr lang="en-US" altLang="ko-KR" sz="1400" dirty="0"/>
              <a:t>]</a:t>
            </a:r>
            <a:r>
              <a:rPr lang="ko-KR" altLang="en-US" sz="1400" dirty="0"/>
              <a:t>명품</a:t>
            </a:r>
            <a:r>
              <a:rPr lang="en-US" altLang="ko-KR" sz="1400" dirty="0"/>
              <a:t>VOCA </a:t>
            </a:r>
            <a:r>
              <a:rPr lang="ko-KR" altLang="en-US" sz="1400" dirty="0"/>
              <a:t>심우철 </a:t>
            </a:r>
            <a:r>
              <a:rPr lang="ko-KR" altLang="en-US" sz="1400" dirty="0" err="1"/>
              <a:t>메가스터디</a:t>
            </a:r>
            <a:r>
              <a:rPr lang="ko-KR" altLang="en-US" sz="1400" dirty="0"/>
              <a:t> </a:t>
            </a:r>
            <a:r>
              <a:rPr lang="en-US" altLang="ko-KR" sz="1400" dirty="0"/>
              <a:t>4</a:t>
            </a:r>
            <a:r>
              <a:rPr lang="ko-KR" altLang="en-US" sz="1400" dirty="0"/>
              <a:t>등급 이하</a:t>
            </a:r>
          </a:p>
          <a:p>
            <a:r>
              <a:rPr lang="en-US" altLang="ko-KR" sz="1400" dirty="0"/>
              <a:t>CEDU The Finishing Touch (Stage 1 : </a:t>
            </a:r>
            <a:r>
              <a:rPr lang="ko-KR" altLang="en-US" sz="1400" dirty="0"/>
              <a:t>최고 </a:t>
            </a:r>
            <a:r>
              <a:rPr lang="ko-KR" altLang="en-US" sz="1400" dirty="0" err="1"/>
              <a:t>오답률</a:t>
            </a:r>
            <a:r>
              <a:rPr lang="ko-KR" altLang="en-US" sz="1400" dirty="0"/>
              <a:t> 분석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- </a:t>
            </a:r>
            <a:r>
              <a:rPr lang="ko-KR" altLang="en-US" sz="1400" dirty="0" err="1"/>
              <a:t>파이널</a:t>
            </a:r>
            <a:r>
              <a:rPr lang="ko-KR" altLang="en-US" sz="1400" dirty="0"/>
              <a:t> 강좌지만 다른 </a:t>
            </a:r>
            <a:r>
              <a:rPr lang="ko-KR" altLang="en-US" sz="1400" dirty="0" err="1"/>
              <a:t>리딩스킬</a:t>
            </a:r>
            <a:r>
              <a:rPr lang="ko-KR" altLang="en-US" sz="1400" dirty="0"/>
              <a:t> 강좌를 듣는 것보다 훨씬 압축적으로</a:t>
            </a:r>
          </a:p>
          <a:p>
            <a:r>
              <a:rPr lang="ko-KR" altLang="en-US" sz="1400" dirty="0"/>
              <a:t>똑같은 내용을 배울 수 있습니다</a:t>
            </a:r>
            <a:r>
              <a:rPr lang="en-US" altLang="ko-KR" sz="1400" dirty="0"/>
              <a:t>. </a:t>
            </a:r>
            <a:r>
              <a:rPr lang="ko-KR" altLang="en-US" sz="1400" dirty="0" err="1"/>
              <a:t>리딩스킬</a:t>
            </a:r>
            <a:r>
              <a:rPr lang="ko-KR" altLang="en-US" sz="1400" dirty="0"/>
              <a:t> 이론을 배우는 건 무의미합니다</a:t>
            </a:r>
            <a:r>
              <a:rPr lang="en-US" altLang="ko-KR" sz="1400" dirty="0"/>
              <a:t>.</a:t>
            </a:r>
          </a:p>
          <a:p>
            <a:r>
              <a:rPr lang="ko-KR" altLang="en-US" sz="1400" dirty="0"/>
              <a:t>김기훈 </a:t>
            </a:r>
            <a:r>
              <a:rPr lang="ko-KR" altLang="en-US" sz="1400" dirty="0" err="1"/>
              <a:t>메가스터디</a:t>
            </a:r>
            <a:r>
              <a:rPr lang="ko-KR" altLang="en-US" sz="1400" dirty="0"/>
              <a:t> </a:t>
            </a:r>
            <a:r>
              <a:rPr lang="en-US" altLang="ko-KR" sz="1400" dirty="0"/>
              <a:t>3</a:t>
            </a:r>
            <a:r>
              <a:rPr lang="ko-KR" altLang="en-US" sz="1400" dirty="0"/>
              <a:t>등급 이내</a:t>
            </a:r>
          </a:p>
          <a:p>
            <a:r>
              <a:rPr lang="en-US" altLang="ko-KR" sz="1400" dirty="0"/>
              <a:t>CEDU </a:t>
            </a:r>
            <a:r>
              <a:rPr lang="ko-KR" altLang="en-US" sz="1400" dirty="0" err="1"/>
              <a:t>어법끝</a:t>
            </a:r>
            <a:r>
              <a:rPr lang="ko-KR" altLang="en-US" sz="1400" dirty="0"/>
              <a:t> </a:t>
            </a:r>
            <a:r>
              <a:rPr lang="en-US" altLang="ko-KR" sz="1400" dirty="0"/>
              <a:t>(</a:t>
            </a:r>
            <a:r>
              <a:rPr lang="ko-KR" altLang="en-US" sz="1400" dirty="0"/>
              <a:t>어법이 치명적으로 부족하다고 생각되는 분들만</a:t>
            </a:r>
            <a:r>
              <a:rPr lang="en-US" altLang="ko-KR" sz="1400" dirty="0"/>
              <a:t>) </a:t>
            </a:r>
            <a:r>
              <a:rPr lang="ko-KR" altLang="en-US" sz="1400" dirty="0"/>
              <a:t>김기훈 </a:t>
            </a:r>
            <a:r>
              <a:rPr lang="ko-KR" altLang="en-US" sz="1400" dirty="0" err="1"/>
              <a:t>메가스터디</a:t>
            </a:r>
            <a:r>
              <a:rPr lang="ko-KR" altLang="en-US" sz="1400" dirty="0"/>
              <a:t> 전 등급</a:t>
            </a:r>
            <a:endParaRPr lang="en-US" altLang="ko-KR" sz="1400" dirty="0" smtClean="0"/>
          </a:p>
          <a:p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언어공부방법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1800" dirty="0" smtClean="0"/>
              <a:t>정답은 언제나 </a:t>
            </a:r>
            <a:r>
              <a:rPr lang="ko-KR" altLang="en-US" sz="1800" dirty="0" err="1" smtClean="0"/>
              <a:t>지문속에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보기속에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문제속에</a:t>
            </a:r>
            <a:r>
              <a:rPr lang="ko-KR" altLang="en-US" sz="1800" dirty="0" smtClean="0"/>
              <a:t> 있으므로 지문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보기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문제를 잘 대응시켜서 문제를 푼다</a:t>
            </a:r>
            <a:r>
              <a:rPr lang="en-US" altLang="ko-KR" sz="1800" dirty="0" smtClean="0"/>
              <a:t>.</a:t>
            </a:r>
          </a:p>
          <a:p>
            <a:pPr>
              <a:buNone/>
            </a:pPr>
            <a:r>
              <a:rPr lang="en-US" altLang="ko-KR" sz="1800" dirty="0" smtClean="0"/>
              <a:t>“ </a:t>
            </a:r>
            <a:r>
              <a:rPr lang="ko-KR" altLang="en-US" sz="1800" dirty="0" smtClean="0"/>
              <a:t>문제를 먼저 읽는 것을 추천</a:t>
            </a:r>
            <a:r>
              <a:rPr lang="en-US" altLang="ko-KR" sz="1800" dirty="0" smtClean="0"/>
              <a:t>” (</a:t>
            </a:r>
            <a:r>
              <a:rPr lang="ko-KR" altLang="en-US" sz="1800" dirty="0" smtClean="0"/>
              <a:t>문제는 사진을 찍듯이 빠르게 스캔</a:t>
            </a:r>
            <a:r>
              <a:rPr lang="en-US" altLang="ko-KR" sz="1800" dirty="0" smtClean="0"/>
              <a:t>) – </a:t>
            </a:r>
            <a:r>
              <a:rPr lang="ko-KR" altLang="en-US" sz="1800" dirty="0" err="1" smtClean="0"/>
              <a:t>문학같은</a:t>
            </a:r>
            <a:r>
              <a:rPr lang="ko-KR" altLang="en-US" sz="1800" dirty="0" smtClean="0"/>
              <a:t> 경우 </a:t>
            </a:r>
            <a:r>
              <a:rPr lang="en-US" altLang="ko-KR" sz="1800" dirty="0" smtClean="0"/>
              <a:t>&lt;</a:t>
            </a:r>
            <a:r>
              <a:rPr lang="ko-KR" altLang="en-US" sz="1800" dirty="0" smtClean="0"/>
              <a:t>보기</a:t>
            </a:r>
            <a:r>
              <a:rPr lang="en-US" altLang="ko-KR" sz="1800" dirty="0" smtClean="0"/>
              <a:t>&gt;</a:t>
            </a:r>
            <a:r>
              <a:rPr lang="ko-KR" altLang="en-US" sz="1800" dirty="0" smtClean="0"/>
              <a:t>는 작품 감상의 길잡이가 되어줄 수 있음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문제를 </a:t>
            </a:r>
            <a:r>
              <a:rPr lang="ko-KR" altLang="en-US" sz="1800" dirty="0" err="1" smtClean="0"/>
              <a:t>먼저읽으면</a:t>
            </a:r>
            <a:r>
              <a:rPr lang="ko-KR" altLang="en-US" sz="1800" dirty="0" smtClean="0"/>
              <a:t> 지문의 내용이 </a:t>
            </a:r>
            <a:r>
              <a:rPr lang="ko-KR" altLang="en-US" sz="1800" dirty="0" err="1" smtClean="0"/>
              <a:t>어느정도</a:t>
            </a:r>
            <a:r>
              <a:rPr lang="ko-KR" altLang="en-US" sz="1800" dirty="0" smtClean="0"/>
              <a:t> 예측이 가능하고 힌트를 많이 얻을 수 있다</a:t>
            </a:r>
            <a:r>
              <a:rPr lang="en-US" altLang="ko-KR" sz="1800" dirty="0" smtClean="0"/>
              <a:t>. (</a:t>
            </a:r>
            <a:r>
              <a:rPr lang="ko-KR" altLang="en-US" sz="1800" dirty="0" smtClean="0"/>
              <a:t>문제를 읽어서 도움을 </a:t>
            </a:r>
            <a:r>
              <a:rPr lang="ko-KR" altLang="en-US" sz="1800" dirty="0" err="1" smtClean="0"/>
              <a:t>못봤더라도</a:t>
            </a:r>
            <a:r>
              <a:rPr lang="ko-KR" altLang="en-US" sz="1800" dirty="0" smtClean="0"/>
              <a:t> 그 걸 아까워하지는 말자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그렇게 배워나가는 것이다</a:t>
            </a:r>
            <a:r>
              <a:rPr lang="en-US" altLang="ko-KR" sz="1800" dirty="0" smtClean="0"/>
              <a:t>.)</a:t>
            </a:r>
          </a:p>
          <a:p>
            <a:pPr>
              <a:buNone/>
            </a:pPr>
            <a:r>
              <a:rPr lang="en-US" altLang="ko-KR" sz="1800" dirty="0" smtClean="0"/>
              <a:t>5</a:t>
            </a:r>
            <a:r>
              <a:rPr lang="ko-KR" altLang="en-US" sz="1800" dirty="0" smtClean="0"/>
              <a:t>개년 이상의 기출문제를 </a:t>
            </a:r>
            <a:r>
              <a:rPr lang="en-US" altLang="ko-KR" sz="1800" dirty="0" smtClean="0"/>
              <a:t>3</a:t>
            </a:r>
            <a:r>
              <a:rPr lang="ko-KR" altLang="en-US" sz="1800" dirty="0" err="1" smtClean="0"/>
              <a:t>번이상</a:t>
            </a:r>
            <a:r>
              <a:rPr lang="ko-KR" altLang="en-US" sz="1800" dirty="0" smtClean="0"/>
              <a:t> 돌리는 것을 지향해라</a:t>
            </a:r>
            <a:r>
              <a:rPr lang="en-US" altLang="ko-KR" sz="1800" dirty="0" smtClean="0"/>
              <a:t>.</a:t>
            </a:r>
          </a:p>
          <a:p>
            <a:pPr>
              <a:buNone/>
            </a:pPr>
            <a:r>
              <a:rPr lang="ko-KR" altLang="en-US" sz="1800" dirty="0" smtClean="0"/>
              <a:t>기출문제는 한 문제 한 문제가 가치를 매길 수 </a:t>
            </a:r>
            <a:r>
              <a:rPr lang="ko-KR" altLang="en-US" sz="1800" dirty="0" err="1" smtClean="0"/>
              <a:t>없을정도로</a:t>
            </a:r>
            <a:r>
              <a:rPr lang="ko-KR" altLang="en-US" sz="1800" dirty="0" smtClean="0"/>
              <a:t> 매우 고귀한 문제다</a:t>
            </a:r>
            <a:r>
              <a:rPr lang="en-US" altLang="ko-KR" sz="1800" dirty="0" smtClean="0"/>
              <a:t>.</a:t>
            </a:r>
          </a:p>
          <a:p>
            <a:pPr>
              <a:buNone/>
            </a:pPr>
            <a:r>
              <a:rPr lang="ko-KR" altLang="en-US" sz="1800" dirty="0" smtClean="0"/>
              <a:t>기출문제를 </a:t>
            </a:r>
            <a:r>
              <a:rPr lang="ko-KR" altLang="en-US" sz="1800" dirty="0" err="1" smtClean="0"/>
              <a:t>푸는것뿐만아니라</a:t>
            </a:r>
            <a:r>
              <a:rPr lang="ko-KR" altLang="en-US" sz="1800" dirty="0" smtClean="0"/>
              <a:t> 분석하는 것이 정말 중요하다</a:t>
            </a:r>
            <a:r>
              <a:rPr lang="en-US" altLang="ko-KR" sz="1800" dirty="0" smtClean="0"/>
              <a:t>.</a:t>
            </a:r>
          </a:p>
          <a:p>
            <a:pPr>
              <a:buNone/>
            </a:pPr>
            <a:r>
              <a:rPr lang="ko-KR" altLang="en-US" sz="1800" dirty="0" err="1" smtClean="0"/>
              <a:t>좋은예시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&gt; </a:t>
            </a:r>
            <a:r>
              <a:rPr lang="en-US" altLang="ko-KR" sz="1800" dirty="0" smtClean="0">
                <a:hlinkClick r:id="rId2"/>
              </a:rPr>
              <a:t>http://cafe.naver.com/suhui/7890735</a:t>
            </a:r>
            <a:r>
              <a:rPr lang="en-US" altLang="ko-KR" sz="1800" dirty="0" smtClean="0"/>
              <a:t> (</a:t>
            </a:r>
            <a:r>
              <a:rPr lang="ko-KR" altLang="en-US" sz="1800" dirty="0" err="1" smtClean="0"/>
              <a:t>한문제를</a:t>
            </a:r>
            <a:r>
              <a:rPr lang="ko-KR" altLang="en-US" sz="1800" dirty="0" smtClean="0"/>
              <a:t> 소중히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꼼꼼히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         </a:t>
            </a:r>
            <a:r>
              <a:rPr lang="en-US" altLang="ko-KR" sz="1800" dirty="0" smtClean="0">
                <a:hlinkClick r:id="rId3"/>
              </a:rPr>
              <a:t>http://cafe.naver.com/suhui/7889407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&lt;</a:t>
            </a:r>
            <a:r>
              <a:rPr lang="ko-KR" altLang="en-US" sz="1800" dirty="0" smtClean="0"/>
              <a:t>추천교재 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매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비</a:t>
            </a:r>
            <a:r>
              <a:rPr lang="en-US" altLang="ko-KR" sz="1800" dirty="0" smtClean="0"/>
              <a:t>(</a:t>
            </a:r>
            <a:r>
              <a:rPr lang="ko-KR" altLang="en-US" sz="1800" dirty="0" err="1" smtClean="0"/>
              <a:t>하루에비문학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지문씩 풀게끔 </a:t>
            </a:r>
            <a:r>
              <a:rPr lang="ko-KR" altLang="en-US" sz="1800" dirty="0" err="1" smtClean="0"/>
              <a:t>구성되있음</a:t>
            </a:r>
            <a:r>
              <a:rPr lang="en-US" altLang="ko-KR" sz="1800" dirty="0" smtClean="0"/>
              <a:t>), </a:t>
            </a:r>
            <a:r>
              <a:rPr lang="ko-KR" altLang="en-US" sz="1800" dirty="0" err="1" smtClean="0"/>
              <a:t>언어의기술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甲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r>
              <a:rPr lang="ko-KR" altLang="en-US" sz="1800" dirty="0" smtClean="0"/>
              <a:t>문학 개념어와 </a:t>
            </a:r>
            <a:r>
              <a:rPr lang="ko-KR" altLang="en-US" sz="1800" dirty="0" err="1" smtClean="0"/>
              <a:t>논리적해석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문학 개념어 습득에 도움됨</a:t>
            </a:r>
            <a:r>
              <a:rPr lang="en-US" altLang="ko-KR" sz="1800" dirty="0" smtClean="0"/>
              <a:t>), </a:t>
            </a:r>
            <a:r>
              <a:rPr lang="ko-KR" altLang="en-US" sz="1800" dirty="0" smtClean="0"/>
              <a:t>누드교과서 문학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개념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r>
              <a:rPr lang="en-US" altLang="ko-KR" sz="1800" dirty="0" smtClean="0"/>
              <a:t> 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14290"/>
            <a:ext cx="6786610" cy="389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언어공부방법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언어 영역 포인트</a:t>
            </a:r>
            <a:r>
              <a:rPr lang="en-US" altLang="ko-KR" dirty="0" smtClean="0">
                <a:solidFill>
                  <a:srgbClr val="FF0000"/>
                </a:solidFill>
              </a:rPr>
              <a:t>=&gt;</a:t>
            </a:r>
          </a:p>
          <a:p>
            <a:r>
              <a:rPr lang="en-US" altLang="ko-KR" dirty="0" smtClean="0"/>
              <a:t>1) </a:t>
            </a:r>
            <a:r>
              <a:rPr lang="ko-KR" altLang="en-US" dirty="0" smtClean="0"/>
              <a:t>매일 매일 </a:t>
            </a:r>
            <a:r>
              <a:rPr lang="en-US" altLang="ko-KR" dirty="0" smtClean="0"/>
              <a:t>1</a:t>
            </a:r>
            <a:r>
              <a:rPr lang="ko-KR" altLang="en-US" dirty="0" smtClean="0"/>
              <a:t>시간 이상 꼭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하루라도 빼먹으면 목숨이 끊긴다는 각오로 공부한다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2) 1</a:t>
            </a:r>
            <a:r>
              <a:rPr lang="ko-KR" altLang="en-US" dirty="0" smtClean="0"/>
              <a:t>학기 까지는 닥치고 수능</a:t>
            </a:r>
            <a:r>
              <a:rPr lang="en-US" altLang="ko-KR" dirty="0" smtClean="0"/>
              <a:t>/</a:t>
            </a:r>
            <a:r>
              <a:rPr lang="ko-KR" altLang="en-US" dirty="0" smtClean="0"/>
              <a:t>평가원 기출문제만 물고 늘어진다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이거 하고 시간 남으면 </a:t>
            </a:r>
            <a:r>
              <a:rPr lang="en-US" altLang="ko-KR" dirty="0" smtClean="0"/>
              <a:t>EBS</a:t>
            </a:r>
            <a:r>
              <a:rPr lang="ko-KR" altLang="en-US" dirty="0" smtClean="0"/>
              <a:t>교재 살짝 풀어줍니다</a:t>
            </a:r>
            <a:r>
              <a:rPr lang="en-US" altLang="ko-KR" dirty="0" smtClean="0"/>
              <a:t>.)</a:t>
            </a:r>
          </a:p>
          <a:p>
            <a:r>
              <a:rPr lang="en-US" altLang="ko-KR" dirty="0" smtClean="0"/>
              <a:t>3) </a:t>
            </a:r>
            <a:r>
              <a:rPr lang="ko-KR" altLang="en-US" dirty="0" smtClean="0"/>
              <a:t>듣기</a:t>
            </a:r>
            <a:r>
              <a:rPr lang="en-US" altLang="ko-KR" dirty="0" smtClean="0"/>
              <a:t>/</a:t>
            </a:r>
            <a:r>
              <a:rPr lang="ko-KR" altLang="en-US" dirty="0" smtClean="0"/>
              <a:t>쓰기어휘어법 만만하게 보면 수능 전체를 망칠 수 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4) </a:t>
            </a:r>
            <a:r>
              <a:rPr lang="ko-KR" altLang="en-US" dirty="0" smtClean="0"/>
              <a:t>인터넷 강의는 되도록 멀리한다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5) EBS</a:t>
            </a:r>
            <a:r>
              <a:rPr lang="ko-KR" altLang="en-US" dirty="0" smtClean="0"/>
              <a:t>만 파면 망한다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6) </a:t>
            </a:r>
            <a:r>
              <a:rPr lang="ko-KR" altLang="en-US" dirty="0" smtClean="0"/>
              <a:t>당해 출제된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월과 </a:t>
            </a:r>
            <a:r>
              <a:rPr lang="en-US" altLang="ko-KR" dirty="0" smtClean="0"/>
              <a:t>9</a:t>
            </a:r>
            <a:r>
              <a:rPr lang="ko-KR" altLang="en-US" dirty="0" smtClean="0"/>
              <a:t>월 모의고사는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번 정도 미친 듯이 보고 문제를 외운다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7) </a:t>
            </a:r>
            <a:r>
              <a:rPr lang="ko-KR" altLang="en-US" dirty="0" smtClean="0"/>
              <a:t>一喜一悲하지 않는다</a:t>
            </a:r>
            <a:r>
              <a:rPr lang="en-US" altLang="ko-KR" dirty="0" smtClean="0"/>
              <a:t>. 1</a:t>
            </a:r>
            <a:r>
              <a:rPr lang="ko-KR" altLang="en-US" dirty="0" smtClean="0"/>
              <a:t>등급 계속 나와도 자만하면 수능 시험장 가서 망하고</a:t>
            </a:r>
            <a:r>
              <a:rPr lang="en-US" altLang="ko-KR" dirty="0" smtClean="0"/>
              <a:t>, 3</a:t>
            </a:r>
            <a:r>
              <a:rPr lang="ko-KR" altLang="en-US" dirty="0" smtClean="0"/>
              <a:t>등급 계속 나와도 끝까지 하면 수능 잘 본다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외국어 공부방법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400" dirty="0" smtClean="0"/>
              <a:t>기출문제 </a:t>
            </a:r>
            <a:r>
              <a:rPr lang="en-US" altLang="ko-KR" sz="2400" dirty="0" smtClean="0"/>
              <a:t>&lt; EBS (BUT, </a:t>
            </a:r>
            <a:r>
              <a:rPr lang="ko-KR" altLang="en-US" sz="2400" dirty="0" err="1" smtClean="0"/>
              <a:t>어느정도</a:t>
            </a:r>
            <a:r>
              <a:rPr lang="ko-KR" altLang="en-US" sz="2400" dirty="0" smtClean="0"/>
              <a:t> 평가원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수능 기출의 단어를 </a:t>
            </a:r>
            <a:r>
              <a:rPr lang="ko-KR" altLang="en-US" sz="2400" dirty="0" err="1" smtClean="0"/>
              <a:t>외운뒤에</a:t>
            </a:r>
            <a:r>
              <a:rPr lang="ko-KR" altLang="en-US" sz="2400" dirty="0" smtClean="0"/>
              <a:t> 수능특강의 단어를 </a:t>
            </a:r>
            <a:r>
              <a:rPr lang="ko-KR" altLang="en-US" sz="2400" dirty="0" err="1" smtClean="0"/>
              <a:t>외우는것을</a:t>
            </a:r>
            <a:r>
              <a:rPr lang="ko-KR" altLang="en-US" sz="2400" dirty="0" smtClean="0"/>
              <a:t> 권장</a:t>
            </a:r>
            <a:r>
              <a:rPr lang="en-US" altLang="ko-KR" sz="2400" dirty="0" smtClean="0"/>
              <a:t>)</a:t>
            </a:r>
          </a:p>
          <a:p>
            <a:r>
              <a:rPr lang="ko-KR" altLang="en-US" sz="2400" dirty="0" smtClean="0"/>
              <a:t>수능특강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인터넷수능</a:t>
            </a:r>
            <a:r>
              <a:rPr lang="en-US" altLang="ko-KR" sz="2400" dirty="0" smtClean="0"/>
              <a:t>1, </a:t>
            </a:r>
            <a:r>
              <a:rPr lang="ko-KR" altLang="en-US" sz="2400" dirty="0" smtClean="0"/>
              <a:t>인터넷수능</a:t>
            </a:r>
            <a:r>
              <a:rPr lang="en-US" altLang="ko-KR" sz="2400" dirty="0" smtClean="0"/>
              <a:t>2, </a:t>
            </a:r>
            <a:r>
              <a:rPr lang="ko-KR" altLang="en-US" sz="2400" dirty="0" smtClean="0"/>
              <a:t>고득점</a:t>
            </a:r>
            <a:r>
              <a:rPr lang="en-US" altLang="ko-KR" sz="2400" dirty="0" smtClean="0"/>
              <a:t>N</a:t>
            </a:r>
            <a:r>
              <a:rPr lang="ko-KR" altLang="en-US" sz="2400" dirty="0" smtClean="0"/>
              <a:t>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수능완성 </a:t>
            </a:r>
            <a:r>
              <a:rPr lang="en-US" altLang="ko-KR" sz="2400" dirty="0" smtClean="0"/>
              <a:t>– </a:t>
            </a:r>
            <a:r>
              <a:rPr lang="ko-KR" altLang="en-US" sz="2400" dirty="0" smtClean="0"/>
              <a:t>이 </a:t>
            </a:r>
            <a:r>
              <a:rPr lang="en-US" altLang="ko-KR" sz="2400" dirty="0" smtClean="0"/>
              <a:t>5</a:t>
            </a:r>
            <a:r>
              <a:rPr lang="ko-KR" altLang="en-US" sz="2400" dirty="0" smtClean="0"/>
              <a:t>가지로 수능 외국어 공부계획 세우는 것 추천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부족한 부분은 </a:t>
            </a:r>
            <a:r>
              <a:rPr lang="ko-KR" altLang="en-US" sz="2400" dirty="0" err="1" smtClean="0"/>
              <a:t>인강으로</a:t>
            </a:r>
            <a:r>
              <a:rPr lang="ko-KR" altLang="en-US" sz="2400" dirty="0" smtClean="0"/>
              <a:t> 보충하고 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반드시 이 </a:t>
            </a:r>
            <a:r>
              <a:rPr lang="en-US" altLang="ko-KR" sz="2400" dirty="0" smtClean="0"/>
              <a:t>5</a:t>
            </a:r>
            <a:r>
              <a:rPr lang="ko-KR" altLang="en-US" sz="2400" dirty="0" smtClean="0"/>
              <a:t>가지 교재는 다 공부하고 수능 보자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그럼 </a:t>
            </a:r>
            <a:r>
              <a:rPr lang="en-US" altLang="ko-KR" sz="2400" dirty="0" smtClean="0"/>
              <a:t>70</a:t>
            </a:r>
            <a:r>
              <a:rPr lang="ko-KR" altLang="en-US" sz="2400" dirty="0" err="1" smtClean="0"/>
              <a:t>점이상은</a:t>
            </a:r>
            <a:r>
              <a:rPr lang="ko-KR" altLang="en-US" sz="2400" dirty="0" smtClean="0"/>
              <a:t> 먹고 들어간다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영어듣기는 하루에 </a:t>
            </a:r>
            <a:r>
              <a:rPr lang="en-US" altLang="ko-KR" sz="2400" dirty="0" smtClean="0">
                <a:solidFill>
                  <a:srgbClr val="FF0000"/>
                </a:solidFill>
              </a:rPr>
              <a:t>30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분이상</a:t>
            </a:r>
            <a:r>
              <a:rPr lang="ko-KR" altLang="en-US" sz="2400" dirty="0" smtClean="0">
                <a:solidFill>
                  <a:srgbClr val="FF0000"/>
                </a:solidFill>
              </a:rPr>
              <a:t> 꾸준히</a:t>
            </a:r>
            <a:r>
              <a:rPr lang="en-US" altLang="ko-KR" sz="2400" dirty="0" smtClean="0">
                <a:solidFill>
                  <a:srgbClr val="FF0000"/>
                </a:solidFill>
              </a:rPr>
              <a:t>. </a:t>
            </a:r>
            <a:r>
              <a:rPr lang="ko-KR" altLang="en-US" sz="2400" dirty="0" smtClean="0">
                <a:solidFill>
                  <a:srgbClr val="FF0000"/>
                </a:solidFill>
              </a:rPr>
              <a:t>겸손한마음으로</a:t>
            </a:r>
            <a:r>
              <a:rPr lang="en-US" altLang="ko-KR" sz="2400" dirty="0" smtClean="0">
                <a:solidFill>
                  <a:srgbClr val="FF0000"/>
                </a:solidFill>
              </a:rPr>
              <a:t>!!</a:t>
            </a: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학도</a:t>
            </a:r>
            <a:r>
              <a:rPr lang="en-US" altLang="ko-KR" sz="2400" dirty="0" smtClean="0">
                <a:solidFill>
                  <a:srgbClr val="FF0000"/>
                </a:solidFill>
              </a:rPr>
              <a:t>’s </a:t>
            </a:r>
            <a:r>
              <a:rPr lang="ko-KR" altLang="en-US" sz="2400" dirty="0" smtClean="0">
                <a:solidFill>
                  <a:srgbClr val="FF0000"/>
                </a:solidFill>
              </a:rPr>
              <a:t>방법 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작년수능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작년</a:t>
            </a:r>
            <a:r>
              <a:rPr lang="en-US" altLang="ko-KR" sz="2400" dirty="0" smtClean="0">
                <a:solidFill>
                  <a:srgbClr val="FF0000"/>
                </a:solidFill>
              </a:rPr>
              <a:t>9</a:t>
            </a:r>
            <a:r>
              <a:rPr lang="ko-KR" altLang="en-US" sz="2400" dirty="0" smtClean="0">
                <a:solidFill>
                  <a:srgbClr val="FF0000"/>
                </a:solidFill>
              </a:rPr>
              <a:t>월</a:t>
            </a:r>
            <a:r>
              <a:rPr lang="en-US" altLang="ko-KR" sz="2400" dirty="0" smtClean="0">
                <a:solidFill>
                  <a:srgbClr val="FF0000"/>
                </a:solidFill>
              </a:rPr>
              <a:t>, 6</a:t>
            </a:r>
            <a:r>
              <a:rPr lang="ko-KR" altLang="en-US" sz="2400" dirty="0" smtClean="0">
                <a:solidFill>
                  <a:srgbClr val="FF0000"/>
                </a:solidFill>
              </a:rPr>
              <a:t>월 평가원 듣기를 다운받아서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가요듣듯이</a:t>
            </a:r>
            <a:r>
              <a:rPr lang="ko-KR" altLang="en-US" sz="2400" dirty="0" smtClean="0">
                <a:solidFill>
                  <a:srgbClr val="FF0000"/>
                </a:solidFill>
              </a:rPr>
              <a:t> 자주 들어봐라</a:t>
            </a:r>
            <a:r>
              <a:rPr lang="en-US" altLang="ko-KR" sz="2400" dirty="0" smtClean="0">
                <a:solidFill>
                  <a:srgbClr val="FF0000"/>
                </a:solidFill>
              </a:rPr>
              <a:t>.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어느순간</a:t>
            </a:r>
            <a:r>
              <a:rPr lang="ko-KR" altLang="en-US" sz="2400" dirty="0" smtClean="0">
                <a:solidFill>
                  <a:srgbClr val="FF0000"/>
                </a:solidFill>
              </a:rPr>
              <a:t> 귀 뚫리면 진짜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다들린다</a:t>
            </a:r>
            <a:r>
              <a:rPr lang="en-US" altLang="ko-KR" sz="2400" dirty="0" smtClean="0">
                <a:solidFill>
                  <a:srgbClr val="FF0000"/>
                </a:solidFill>
              </a:rPr>
              <a:t>. 4</a:t>
            </a:r>
            <a:r>
              <a:rPr lang="ko-KR" altLang="en-US" sz="2400" dirty="0" smtClean="0">
                <a:solidFill>
                  <a:srgbClr val="FF0000"/>
                </a:solidFill>
              </a:rPr>
              <a:t>연속 듣기만점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ㅋㅋㅋ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영어단어가 영어공부의 시작 ★★★★★★★★★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추천교재 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>
                <a:solidFill>
                  <a:srgbClr val="FF0000"/>
                </a:solidFill>
              </a:rPr>
              <a:t>뜯어먹는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수능영단어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1800,</a:t>
            </a:r>
            <a:r>
              <a:rPr lang="ko-KR" altLang="en-US" sz="2400" dirty="0" smtClean="0">
                <a:solidFill>
                  <a:srgbClr val="FF0000"/>
                </a:solidFill>
              </a:rPr>
              <a:t>워드마스터</a:t>
            </a:r>
            <a:r>
              <a:rPr lang="en-US" altLang="ko-KR" sz="2400" dirty="0" smtClean="0">
                <a:solidFill>
                  <a:srgbClr val="FF0000"/>
                </a:solidFill>
              </a:rPr>
              <a:t>,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명품보카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추천인강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명품보카인강</a:t>
            </a:r>
            <a:r>
              <a:rPr lang="en-US" altLang="ko-KR" sz="2400" dirty="0" smtClean="0">
                <a:solidFill>
                  <a:srgbClr val="FF0000"/>
                </a:solidFill>
              </a:rPr>
              <a:t>(20~30</a:t>
            </a:r>
            <a:r>
              <a:rPr lang="ko-KR" altLang="en-US" sz="2400" dirty="0" smtClean="0">
                <a:solidFill>
                  <a:srgbClr val="FF0000"/>
                </a:solidFill>
              </a:rPr>
              <a:t>분</a:t>
            </a:r>
            <a:r>
              <a:rPr lang="en-US" altLang="ko-KR" sz="2400" dirty="0" smtClean="0">
                <a:solidFill>
                  <a:srgbClr val="FF0000"/>
                </a:solidFill>
              </a:rPr>
              <a:t>),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로즈리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err="1" smtClean="0">
                <a:solidFill>
                  <a:srgbClr val="FF0000"/>
                </a:solidFill>
              </a:rPr>
              <a:t>voca</a:t>
            </a:r>
            <a:r>
              <a:rPr lang="en-US" altLang="ko-KR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err="1" smtClean="0">
                <a:solidFill>
                  <a:srgbClr val="FF0000"/>
                </a:solidFill>
              </a:rPr>
              <a:t>holic</a:t>
            </a:r>
            <a:r>
              <a:rPr lang="en-US" altLang="ko-KR" sz="2400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수리영역 공부방법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sz="3900" dirty="0" smtClean="0">
                <a:solidFill>
                  <a:srgbClr val="FF0000"/>
                </a:solidFill>
              </a:rPr>
              <a:t>수학이 반영이 안되지 않는 이상 절대 </a:t>
            </a:r>
            <a:r>
              <a:rPr lang="ko-KR" altLang="en-US" sz="3900" dirty="0" err="1" smtClean="0">
                <a:solidFill>
                  <a:srgbClr val="FF0000"/>
                </a:solidFill>
              </a:rPr>
              <a:t>수포하지마</a:t>
            </a:r>
            <a:r>
              <a:rPr lang="ko-KR" altLang="en-US" sz="3900" dirty="0" smtClean="0">
                <a:solidFill>
                  <a:srgbClr val="FF0000"/>
                </a:solidFill>
              </a:rPr>
              <a:t> </a:t>
            </a:r>
            <a:r>
              <a:rPr lang="en-US" altLang="ko-KR" sz="3900" dirty="0" smtClean="0">
                <a:solidFill>
                  <a:srgbClr val="FF0000"/>
                </a:solidFill>
              </a:rPr>
              <a:t>! ! </a:t>
            </a:r>
            <a:r>
              <a:rPr lang="ko-KR" altLang="en-US" sz="3900" dirty="0" smtClean="0">
                <a:solidFill>
                  <a:srgbClr val="FF0000"/>
                </a:solidFill>
              </a:rPr>
              <a:t>수리 정말 쉬워지고 있으니까 </a:t>
            </a:r>
            <a:r>
              <a:rPr lang="ko-KR" altLang="en-US" sz="3900" dirty="0" err="1" smtClean="0">
                <a:solidFill>
                  <a:srgbClr val="FF0000"/>
                </a:solidFill>
              </a:rPr>
              <a:t>공부안하면</a:t>
            </a:r>
            <a:r>
              <a:rPr lang="ko-KR" altLang="en-US" sz="3900" dirty="0" smtClean="0">
                <a:solidFill>
                  <a:srgbClr val="FF0000"/>
                </a:solidFill>
              </a:rPr>
              <a:t> 진짜 피 본다</a:t>
            </a:r>
            <a:r>
              <a:rPr lang="en-US" altLang="ko-KR" sz="3900" dirty="0" smtClean="0">
                <a:solidFill>
                  <a:srgbClr val="FF0000"/>
                </a:solidFill>
              </a:rPr>
              <a:t>..</a:t>
            </a:r>
            <a:r>
              <a:rPr lang="ko-KR" altLang="en-US" sz="3900" dirty="0" err="1" smtClean="0">
                <a:solidFill>
                  <a:srgbClr val="FF0000"/>
                </a:solidFill>
              </a:rPr>
              <a:t>ㅜ</a:t>
            </a:r>
            <a:endParaRPr lang="en-US" altLang="ko-KR" sz="3900" dirty="0" smtClean="0">
              <a:solidFill>
                <a:srgbClr val="FF0000"/>
              </a:solidFill>
            </a:endParaRPr>
          </a:p>
          <a:p>
            <a:r>
              <a:rPr lang="ko-KR" altLang="en-US" sz="1800" dirty="0" smtClean="0"/>
              <a:t>개념이 무조건 중요하다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r>
              <a:rPr lang="en-US" altLang="ko-KR" sz="1800" dirty="0" smtClean="0"/>
              <a:t>-</a:t>
            </a:r>
            <a:r>
              <a:rPr lang="ko-KR" altLang="en-US" sz="1800" dirty="0" smtClean="0"/>
              <a:t>개념은 한 단원을 공부하고서 그 개념에 대해 친구에게 설명하여 설득시킬 수 있을 정도로 공부해야 한다</a:t>
            </a:r>
            <a:r>
              <a:rPr lang="en-US" altLang="ko-KR" sz="1800" dirty="0" smtClean="0"/>
              <a:t>.</a:t>
            </a:r>
          </a:p>
          <a:p>
            <a:r>
              <a:rPr lang="ko-KR" altLang="en-US" sz="1800" dirty="0" smtClean="0"/>
              <a:t>수리영역을 지금부터 시작하거나 미적분을 아직 배우지 않았다면 솔직히 </a:t>
            </a:r>
            <a:r>
              <a:rPr lang="ko-KR" altLang="en-US" sz="1800" dirty="0" err="1" smtClean="0"/>
              <a:t>인강이</a:t>
            </a:r>
            <a:r>
              <a:rPr lang="ko-KR" altLang="en-US" sz="1800" dirty="0" smtClean="0"/>
              <a:t> 가장 효율적이라고 생각한다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그리고 수능 수리영역은 </a:t>
            </a:r>
            <a:r>
              <a:rPr lang="en-US" altLang="ko-KR" sz="1800" dirty="0" smtClean="0"/>
              <a:t>100% </a:t>
            </a:r>
            <a:r>
              <a:rPr lang="ko-KR" altLang="en-US" sz="1800" dirty="0" smtClean="0"/>
              <a:t>쉬워질 것 이므로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정부의 </a:t>
            </a:r>
            <a:r>
              <a:rPr lang="ko-KR" altLang="en-US" sz="1800" dirty="0" err="1" smtClean="0"/>
              <a:t>만점자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1%</a:t>
            </a:r>
            <a:r>
              <a:rPr lang="ko-KR" altLang="en-US" sz="1800" dirty="0" smtClean="0"/>
              <a:t>정책</a:t>
            </a:r>
            <a:r>
              <a:rPr lang="en-US" altLang="ko-KR" sz="1800" dirty="0" smtClean="0"/>
              <a:t>) </a:t>
            </a:r>
            <a:r>
              <a:rPr lang="ko-KR" altLang="en-US" sz="1800" dirty="0" err="1" smtClean="0"/>
              <a:t>공부안하면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피본다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진짜 </a:t>
            </a:r>
            <a:r>
              <a:rPr lang="ko-KR" altLang="en-US" sz="1800" dirty="0" err="1" smtClean="0"/>
              <a:t>피본다</a:t>
            </a:r>
            <a:r>
              <a:rPr lang="en-US" altLang="ko-KR" sz="1800" dirty="0" smtClean="0"/>
              <a:t>.</a:t>
            </a:r>
          </a:p>
          <a:p>
            <a:r>
              <a:rPr lang="ko-KR" altLang="en-US" sz="1800" dirty="0" err="1" smtClean="0"/>
              <a:t>인강추천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: </a:t>
            </a:r>
            <a:r>
              <a:rPr lang="en-US" altLang="ko-KR" sz="1800" b="1" dirty="0" err="1" smtClean="0"/>
              <a:t>EBSi</a:t>
            </a:r>
            <a:r>
              <a:rPr lang="ko-KR" altLang="en-US" sz="1800" b="1" dirty="0" smtClean="0"/>
              <a:t>의 정승제선생님</a:t>
            </a:r>
            <a:r>
              <a:rPr lang="ko-KR" altLang="en-US" sz="1800" dirty="0" smtClean="0"/>
              <a:t>의 완포자를 위한 중학수학 특강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기초잡기</a:t>
            </a:r>
            <a:r>
              <a:rPr lang="en-US" altLang="ko-KR" sz="1800" dirty="0" smtClean="0"/>
              <a:t>)</a:t>
            </a:r>
          </a:p>
          <a:p>
            <a:r>
              <a:rPr lang="en-US" altLang="ko-KR" sz="1800" b="1" dirty="0"/>
              <a:t> </a:t>
            </a:r>
            <a:r>
              <a:rPr lang="en-US" altLang="ko-KR" sz="1800" b="1" dirty="0" smtClean="0"/>
              <a:t>             ETOOS</a:t>
            </a:r>
            <a:r>
              <a:rPr lang="ko-KR" altLang="en-US" sz="1800" b="1" dirty="0" smtClean="0"/>
              <a:t>의 이흥주선생님</a:t>
            </a:r>
            <a:r>
              <a:rPr lang="en-US" altLang="ko-KR" sz="1800" dirty="0" smtClean="0"/>
              <a:t>(80</a:t>
            </a:r>
            <a:r>
              <a:rPr lang="ko-KR" altLang="en-US" sz="1800" dirty="0" smtClean="0"/>
              <a:t>일만의 </a:t>
            </a:r>
            <a:r>
              <a:rPr lang="ko-KR" altLang="en-US" sz="1800" dirty="0" err="1" smtClean="0"/>
              <a:t>서울대가기에서</a:t>
            </a:r>
            <a:r>
              <a:rPr lang="ko-KR" altLang="en-US" sz="1800" dirty="0" smtClean="0"/>
              <a:t> 홍성미 학생의 수리 점수를 급상승 시킨 장본인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의 밥통수학</a:t>
            </a:r>
            <a:r>
              <a:rPr lang="en-US" altLang="ko-KR" sz="1800" dirty="0" smtClean="0"/>
              <a:t>&lt;</a:t>
            </a:r>
            <a:r>
              <a:rPr lang="ko-KR" altLang="en-US" sz="1800" dirty="0" smtClean="0"/>
              <a:t>무료특강</a:t>
            </a:r>
            <a:r>
              <a:rPr lang="en-US" altLang="ko-KR" sz="1800" dirty="0" smtClean="0"/>
              <a:t>&gt;</a:t>
            </a:r>
          </a:p>
          <a:p>
            <a:r>
              <a:rPr lang="en-US" altLang="ko-KR" sz="1800" dirty="0" smtClean="0"/>
              <a:t>-</a:t>
            </a:r>
            <a:r>
              <a:rPr lang="ko-KR" altLang="en-US" sz="1800" dirty="0" smtClean="0"/>
              <a:t>함수특강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강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도형특강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강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삼각함수특강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강</a:t>
            </a:r>
            <a:r>
              <a:rPr lang="en-US" altLang="ko-KR" sz="1800" dirty="0" smtClean="0"/>
              <a:t>(</a:t>
            </a:r>
            <a:r>
              <a:rPr lang="ko-KR" altLang="en-US" sz="1800" dirty="0" err="1" smtClean="0"/>
              <a:t>들어본바로는</a:t>
            </a:r>
            <a:r>
              <a:rPr lang="ko-KR" altLang="en-US" sz="1800" dirty="0" smtClean="0"/>
              <a:t> 정말 좋다</a:t>
            </a:r>
            <a:r>
              <a:rPr lang="en-US" altLang="ko-KR" sz="1800" dirty="0" smtClean="0"/>
              <a:t>!!)</a:t>
            </a:r>
          </a:p>
          <a:p>
            <a:r>
              <a:rPr lang="ko-KR" altLang="en-US" sz="1800" dirty="0" smtClean="0"/>
              <a:t>수</a:t>
            </a:r>
            <a:r>
              <a:rPr lang="en-US" altLang="ko-KR" sz="1800" dirty="0" smtClean="0"/>
              <a:t>I,</a:t>
            </a:r>
            <a:r>
              <a:rPr lang="ko-KR" altLang="en-US" sz="1800" dirty="0" smtClean="0"/>
              <a:t>미적분도 정말 쉽고 </a:t>
            </a:r>
            <a:r>
              <a:rPr lang="ko-KR" altLang="en-US" sz="1800" dirty="0" err="1" smtClean="0"/>
              <a:t>재밌게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잘가르친다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내가 </a:t>
            </a:r>
            <a:r>
              <a:rPr lang="ko-KR" altLang="en-US" sz="1800" dirty="0" err="1" smtClean="0"/>
              <a:t>정말추천함</a:t>
            </a:r>
            <a:r>
              <a:rPr lang="en-US" altLang="ko-KR" sz="1800" dirty="0" smtClean="0"/>
              <a:t>!! </a:t>
            </a:r>
            <a:r>
              <a:rPr lang="ko-KR" altLang="en-US" sz="1800" dirty="0" err="1" smtClean="0"/>
              <a:t>ㅋㅋㅋ</a:t>
            </a:r>
            <a:endParaRPr lang="en-US" altLang="ko-KR" sz="1800" dirty="0" smtClean="0"/>
          </a:p>
          <a:p>
            <a:r>
              <a:rPr lang="en-US" altLang="ko-KR" sz="1800" dirty="0"/>
              <a:t> </a:t>
            </a:r>
            <a:r>
              <a:rPr lang="en-US" altLang="ko-KR" sz="1800" dirty="0" smtClean="0"/>
              <a:t>             </a:t>
            </a:r>
            <a:r>
              <a:rPr lang="en-US" altLang="ko-KR" sz="1800" b="1" dirty="0" smtClean="0"/>
              <a:t>ETOOS</a:t>
            </a:r>
            <a:r>
              <a:rPr lang="ko-KR" altLang="en-US" sz="1800" b="1" dirty="0" smtClean="0"/>
              <a:t>의 삽자루선생님 </a:t>
            </a:r>
            <a:r>
              <a:rPr lang="en-US" altLang="ko-KR" sz="1800" dirty="0" smtClean="0"/>
              <a:t>(</a:t>
            </a:r>
            <a:r>
              <a:rPr lang="ko-KR" altLang="en-US" sz="1800" dirty="0" err="1" smtClean="0"/>
              <a:t>잘가르치시고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재밌으시다</a:t>
            </a:r>
            <a:r>
              <a:rPr lang="en-US" altLang="ko-KR" sz="1800" dirty="0" smtClean="0"/>
              <a:t>)</a:t>
            </a:r>
          </a:p>
          <a:p>
            <a:r>
              <a:rPr lang="en-US" altLang="ko-KR" sz="1800" dirty="0"/>
              <a:t> </a:t>
            </a:r>
            <a:r>
              <a:rPr lang="en-US" altLang="ko-KR" sz="1800" dirty="0" smtClean="0"/>
              <a:t>         </a:t>
            </a:r>
          </a:p>
          <a:p>
            <a:r>
              <a:rPr lang="en-US" altLang="ko-KR" sz="1800" dirty="0" err="1" smtClean="0"/>
              <a:t>Cf</a:t>
            </a:r>
            <a:r>
              <a:rPr lang="en-US" altLang="ko-KR" sz="1800" dirty="0" smtClean="0"/>
              <a:t>)  MEGASTUDY</a:t>
            </a:r>
            <a:r>
              <a:rPr lang="ko-KR" altLang="en-US" sz="1800" dirty="0" smtClean="0"/>
              <a:t>의 신승범샘</a:t>
            </a:r>
            <a:r>
              <a:rPr lang="en-US" altLang="ko-KR" sz="1800" dirty="0" smtClean="0"/>
              <a:t>( </a:t>
            </a:r>
            <a:r>
              <a:rPr lang="ko-KR" altLang="en-US" sz="1800" dirty="0" smtClean="0"/>
              <a:t>정말 잘 가르치시나 </a:t>
            </a:r>
            <a:r>
              <a:rPr lang="ko-KR" altLang="en-US" sz="1800" dirty="0" err="1" smtClean="0"/>
              <a:t>커리가</a:t>
            </a:r>
            <a:r>
              <a:rPr lang="ko-KR" altLang="en-US" sz="1800" dirty="0" smtClean="0"/>
              <a:t> 많고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따라가야 할 공부의 양이 많다 </a:t>
            </a:r>
            <a:r>
              <a:rPr lang="en-US" altLang="ko-KR" sz="1800" dirty="0" smtClean="0"/>
              <a:t>–</a:t>
            </a:r>
            <a:r>
              <a:rPr lang="ko-KR" altLang="en-US" sz="1800" dirty="0" err="1" smtClean="0"/>
              <a:t>비추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수능은 쉬워지므로 </a:t>
            </a:r>
            <a:r>
              <a:rPr lang="ko-KR" altLang="en-US" sz="1800" dirty="0" err="1" smtClean="0"/>
              <a:t>강한수학이</a:t>
            </a:r>
            <a:r>
              <a:rPr lang="ko-KR" altLang="en-US" sz="1800" dirty="0" smtClean="0"/>
              <a:t> 비효율적일지도</a:t>
            </a:r>
            <a:r>
              <a:rPr lang="en-US" altLang="ko-KR" sz="1800" dirty="0" smtClean="0"/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en-US" altLang="ko-KR" dirty="0" smtClean="0"/>
              <a:t>EBS </a:t>
            </a:r>
            <a:r>
              <a:rPr lang="ko-KR" altLang="en-US" dirty="0" smtClean="0"/>
              <a:t>수리 연계</a:t>
            </a:r>
            <a:r>
              <a:rPr lang="en-US" altLang="ko-KR" dirty="0" smtClean="0"/>
              <a:t>!!!</a:t>
            </a:r>
            <a:endParaRPr lang="ko-KR" alt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643578"/>
            <a:ext cx="7072362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71546"/>
            <a:ext cx="821533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r>
              <a:rPr lang="en-US" altLang="ko-KR" sz="2200" dirty="0"/>
              <a:t/>
            </a:r>
            <a:br>
              <a:rPr lang="en-US" altLang="ko-KR" sz="2200" dirty="0"/>
            </a:br>
            <a:r>
              <a:rPr lang="en-US" altLang="ko-KR" sz="3100" dirty="0" smtClean="0"/>
              <a:t>&lt;</a:t>
            </a:r>
            <a:r>
              <a:rPr lang="ko-KR" altLang="en-US" sz="3100" dirty="0" smtClean="0"/>
              <a:t>수리영역 공부방법</a:t>
            </a:r>
            <a:r>
              <a:rPr lang="en-US" altLang="ko-KR" sz="3100" dirty="0" smtClean="0"/>
              <a:t>&gt;</a:t>
            </a:r>
            <a:br>
              <a:rPr lang="en-US" altLang="ko-KR" sz="3100" dirty="0" smtClean="0"/>
            </a:br>
            <a:r>
              <a:rPr lang="en-US" altLang="ko-KR" sz="3100" dirty="0" smtClean="0"/>
              <a:t>EBS</a:t>
            </a:r>
            <a:r>
              <a:rPr lang="ko-KR" altLang="en-US" sz="3100" dirty="0" smtClean="0"/>
              <a:t>연계의 중요성</a:t>
            </a:r>
            <a:r>
              <a:rPr lang="en-US" altLang="ko-KR" sz="3100" dirty="0" smtClean="0"/>
              <a:t>. </a:t>
            </a:r>
            <a:br>
              <a:rPr lang="en-US" altLang="ko-KR" sz="3100" dirty="0" smtClean="0"/>
            </a:br>
            <a:r>
              <a:rPr lang="en-US" altLang="ko-KR" sz="3100" dirty="0" smtClean="0"/>
              <a:t>(</a:t>
            </a:r>
            <a:r>
              <a:rPr lang="ko-KR" altLang="en-US" sz="3100" dirty="0" smtClean="0"/>
              <a:t>기출이 우선이지만 연계는 너무 </a:t>
            </a:r>
            <a:r>
              <a:rPr lang="en-US" altLang="ko-KR" sz="3100" dirty="0" smtClean="0"/>
              <a:t>Ctrl c+ v)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19461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7715304" cy="4911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786515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9289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5600" i="1" dirty="0" smtClean="0">
                <a:solidFill>
                  <a:srgbClr val="FF0000"/>
                </a:solidFill>
                <a:latin typeface="굴림" pitchFamily="50" charset="-127"/>
              </a:rPr>
              <a:t>D-145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80</a:t>
            </a:r>
            <a:r>
              <a:rPr lang="ko-KR" altLang="en-US" dirty="0" smtClean="0"/>
              <a:t>일만에 서울대가기도 있는데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145</a:t>
            </a:r>
            <a:r>
              <a:rPr lang="ko-KR" altLang="en-US" dirty="0" smtClean="0"/>
              <a:t>일만에 원하는 대학 </a:t>
            </a:r>
            <a:r>
              <a:rPr lang="ko-KR" altLang="en-US" dirty="0" err="1" smtClean="0"/>
              <a:t>못가겠어</a:t>
            </a:r>
            <a:r>
              <a:rPr lang="en-US" altLang="ko-KR" dirty="0" smtClean="0"/>
              <a:t>!?</a:t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지금부터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남들 눈치보지 말고 공부하자</a:t>
            </a:r>
            <a:r>
              <a:rPr lang="en-US" altLang="ko-KR" dirty="0" smtClean="0"/>
              <a:t>!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불 광 불 급</a:t>
            </a:r>
            <a:r>
              <a:rPr lang="en-US" altLang="ko-KR" dirty="0" smtClean="0"/>
              <a:t>(</a:t>
            </a:r>
            <a:r>
              <a:rPr lang="ko-KR" altLang="en-US" dirty="0" smtClean="0"/>
              <a:t>不 狂 不 及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ko-KR" altLang="en-US" dirty="0" smtClean="0"/>
              <a:t>미치지 않으면 미치지 못한다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공부에 대한 기본 자세</a:t>
            </a:r>
            <a:r>
              <a:rPr lang="en-US" altLang="ko-K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ko-K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ko-KR" alt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/>
          <a:lstStyle/>
          <a:p>
            <a:r>
              <a:rPr lang="ko-KR" altLang="en-US" dirty="0" smtClean="0"/>
              <a:t>승리는 똑똑한 사람의 것도 아닌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운 좋은 사람의 것도 아닌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끈기있는</a:t>
            </a:r>
            <a:r>
              <a:rPr lang="ko-KR" altLang="en-US" dirty="0" smtClean="0"/>
              <a:t> 자의 것이다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가장 중요한 것은 꾸준함이다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아무리 힘든 상황이라도 하려는 모습을 보인다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143248"/>
            <a:ext cx="7000924" cy="355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자투리 시간 활용법</a:t>
            </a:r>
            <a:r>
              <a:rPr lang="en-US" altLang="ko-KR" dirty="0" smtClean="0"/>
              <a:t>&gt;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"</a:t>
            </a:r>
            <a:r>
              <a:rPr lang="ko-KR" altLang="en-US" dirty="0" smtClean="0"/>
              <a:t>자투리 동안 할 일을 하루 단위로 설정하라</a:t>
            </a:r>
            <a:r>
              <a:rPr lang="en-US" altLang="ko-KR" dirty="0" smtClean="0"/>
              <a:t>"</a:t>
            </a:r>
          </a:p>
          <a:p>
            <a:r>
              <a:rPr lang="ko-KR" altLang="en-US" dirty="0" smtClean="0"/>
              <a:t>보통 </a:t>
            </a:r>
            <a:r>
              <a:rPr lang="ko-KR" altLang="en-US" dirty="0" err="1" smtClean="0"/>
              <a:t>하루중에</a:t>
            </a:r>
            <a:r>
              <a:rPr lang="ko-KR" altLang="en-US" dirty="0" smtClean="0"/>
              <a:t> 자투리 시간으로 활용하기로 생각한 시간은 변동이 있기 마련이다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밀려도 괜찮은 작업을 자투리시간에 하라</a:t>
            </a:r>
            <a:r>
              <a:rPr lang="en-US" altLang="ko-KR" dirty="0" smtClean="0"/>
              <a:t>"</a:t>
            </a:r>
          </a:p>
          <a:p>
            <a:r>
              <a:rPr lang="en-US" altLang="ko-KR" dirty="0" smtClean="0"/>
              <a:t>ex&gt; </a:t>
            </a:r>
            <a:r>
              <a:rPr lang="ko-KR" altLang="en-US" dirty="0" smtClean="0"/>
              <a:t>영어단어외우기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수학문제 풀기 등등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고도의 집중력을 요하는 것보다 쉽게 할 수 있는 공부를 하라</a:t>
            </a:r>
            <a:r>
              <a:rPr lang="en-US" altLang="ko-KR" dirty="0" smtClean="0"/>
              <a:t>"</a:t>
            </a:r>
          </a:p>
          <a:p>
            <a:r>
              <a:rPr lang="ko-KR" altLang="en-US" dirty="0" smtClean="0"/>
              <a:t>언어는 </a:t>
            </a:r>
            <a:r>
              <a:rPr lang="ko-KR" altLang="en-US" dirty="0" err="1" smtClean="0"/>
              <a:t>하지마라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집중하기 힘들다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슬럼프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ko-KR" altLang="en-US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슬럼프</a:t>
            </a:r>
            <a:r>
              <a:rPr lang="en-US" altLang="ko-KR" dirty="0" smtClean="0"/>
              <a:t>&gt;</a:t>
            </a:r>
          </a:p>
          <a:p>
            <a:r>
              <a:rPr lang="ko-KR" altLang="en-US" dirty="0" smtClean="0"/>
              <a:t>슬럼프가 오는 이유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스트레스의 축적 </a:t>
            </a:r>
            <a:r>
              <a:rPr lang="en-US" altLang="ko-KR" dirty="0" smtClean="0"/>
              <a:t>(</a:t>
            </a:r>
            <a:r>
              <a:rPr lang="ko-KR" altLang="en-US" dirty="0" smtClean="0"/>
              <a:t>당연한 경우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따라서 관리를 해줘야 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슬럼프를 극복하는 방법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스트레스의 해소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자신의 스트레스를 해소할 수 있는 자신만의 방법을 찾아라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자신에게 효과가 있는 방식을 택하고 스트레스 푸는 시간을 아까워 하지 말라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슬럼프는 슬럼프라고 인식하기 때문에 슬럼프가 온다고 생각해</a:t>
            </a:r>
            <a:r>
              <a:rPr lang="en-US" altLang="ko-KR" dirty="0" smtClean="0"/>
              <a:t>"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슬럼프가 오더라도 억지로라도 공부를 해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공부를 하면 우리는 습관의 동물이라서</a:t>
            </a:r>
          </a:p>
          <a:p>
            <a:r>
              <a:rPr lang="en-US" altLang="ko-KR" dirty="0" smtClean="0"/>
              <a:t>"</a:t>
            </a:r>
            <a:r>
              <a:rPr lang="ko-KR" altLang="en-US" dirty="0" err="1" smtClean="0"/>
              <a:t>슬럼프에대한</a:t>
            </a:r>
            <a:r>
              <a:rPr lang="ko-KR" altLang="en-US" dirty="0" smtClean="0"/>
              <a:t> 생각을 잊고 공부습관이 잘 잡힐 수 있어</a:t>
            </a:r>
            <a:r>
              <a:rPr lang="en-US" altLang="ko-KR" dirty="0" smtClean="0"/>
              <a:t>"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7158" y="47863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에빙하우스의</a:t>
            </a:r>
            <a:r>
              <a:rPr lang="ko-KR" alt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망각곡선 </a:t>
            </a:r>
            <a:r>
              <a:rPr lang="en-US" altLang="ko-KR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 </a:t>
            </a:r>
            <a:r>
              <a:rPr lang="ko-KR" alt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복습의 중요성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ko-KR" altLang="en-US" sz="2800" dirty="0" smtClean="0"/>
              <a:t>이러한 곡선을 본 사람은 많을 것이다</a:t>
            </a:r>
            <a:r>
              <a:rPr lang="en-US" altLang="ko-KR" sz="2800" dirty="0" smtClean="0"/>
              <a:t>.</a:t>
            </a:r>
            <a:br>
              <a:rPr lang="en-US" altLang="ko-KR" sz="2800" dirty="0" smtClean="0"/>
            </a:br>
            <a:r>
              <a:rPr lang="ko-KR" altLang="en-US" sz="2800" dirty="0" smtClean="0"/>
              <a:t>하지만 실천을 한 사람은 적을 것이다</a:t>
            </a:r>
            <a:r>
              <a:rPr lang="en-US" altLang="ko-KR" sz="2800" dirty="0" smtClean="0"/>
              <a:t>.</a:t>
            </a:r>
            <a:br>
              <a:rPr lang="en-US" altLang="ko-KR" sz="2800" dirty="0" smtClean="0"/>
            </a:br>
            <a:r>
              <a:rPr lang="ko-KR" altLang="en-US" sz="2800" dirty="0" smtClean="0"/>
              <a:t>당신이 아무리 머리가 좋다고 자만할지라도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 smtClean="0"/>
              <a:t>1</a:t>
            </a:r>
            <a:r>
              <a:rPr lang="ko-KR" altLang="en-US" sz="2800" dirty="0" err="1" smtClean="0"/>
              <a:t>시간이지나면</a:t>
            </a:r>
            <a:r>
              <a:rPr lang="ko-KR" altLang="en-US" sz="2800" dirty="0" smtClean="0"/>
              <a:t> 우리는 </a:t>
            </a:r>
            <a:r>
              <a:rPr lang="ko-KR" altLang="en-US" sz="2800" dirty="0" err="1" smtClean="0"/>
              <a:t>공부한것의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½</a:t>
            </a:r>
            <a:r>
              <a:rPr lang="ko-KR" altLang="en-US" sz="2800" dirty="0" smtClean="0"/>
              <a:t>만을 기억하게 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7521750" cy="433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복습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복습은 반드시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시간 이내에 해야 할 것을 권장한다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하지만 시간을 지키지 못했더라도 복습을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꼭 하라</a:t>
            </a:r>
          </a:p>
          <a:p>
            <a:r>
              <a:rPr lang="ko-KR" altLang="en-US" dirty="0" smtClean="0"/>
              <a:t>복습하는 시간은 적어도 공부시간의 </a:t>
            </a:r>
            <a:r>
              <a:rPr lang="en-US" altLang="ko-KR" dirty="0" smtClean="0"/>
              <a:t>4</a:t>
            </a:r>
            <a:r>
              <a:rPr lang="ko-KR" altLang="en-US" dirty="0" smtClean="0"/>
              <a:t>분의</a:t>
            </a:r>
            <a:r>
              <a:rPr lang="en-US" altLang="ko-KR" dirty="0" smtClean="0"/>
              <a:t>1</a:t>
            </a:r>
            <a:r>
              <a:rPr lang="ko-KR" altLang="en-US" dirty="0" smtClean="0"/>
              <a:t>을 하라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핵심 위주로 복습하라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암기할 것을 반드시 암기하라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1502</Words>
  <Application>Microsoft Office PowerPoint</Application>
  <PresentationFormat>화면 슬라이드 쇼(4:3)</PresentationFormat>
  <Paragraphs>159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      3학년 3반  개 같이 공부해서 정승 같이 놀자.     </vt:lpstr>
      <vt:lpstr>슬라이드 2</vt:lpstr>
      <vt:lpstr>슬라이드 3</vt:lpstr>
      <vt:lpstr>   D-145 80일만에 서울대가기도 있는데 145일만에 원하는 대학 못가겠어!?  지금부터  남들 눈치보지 말고 공부하자!  불 광 불 급(不 狂 不 及) 미치지 않으면 미치지 못한다.   </vt:lpstr>
      <vt:lpstr>공부에 대한 기본 자세 </vt:lpstr>
      <vt:lpstr>&lt;자투리 시간 활용법&gt; </vt:lpstr>
      <vt:lpstr>슬럼프</vt:lpstr>
      <vt:lpstr>에빙하우스의 망각곡선 – 복습의 중요성 이러한 곡선을 본 사람은 많을 것이다. 하지만 실천을 한 사람은 적을 것이다. 당신이 아무리 머리가 좋다고 자만할지라도 1시간이지나면 우리는 공부한것의 ½만을 기억하게 된다.</vt:lpstr>
      <vt:lpstr>&lt;복습&gt;</vt:lpstr>
      <vt:lpstr>&lt;공부계획 세우기&gt;</vt:lpstr>
      <vt:lpstr>마무리.!</vt:lpstr>
      <vt:lpstr> K양의 똑소리나는 공부법 1. 언어 </vt:lpstr>
      <vt:lpstr>K양의 똑소리나는 공부법 2. 수리</vt:lpstr>
      <vt:lpstr>K양의 똑소리나는 공부법 3. 외국어 4. 사회탐구</vt:lpstr>
      <vt:lpstr>언어100 언어의 神 Y군의 공부법</vt:lpstr>
      <vt:lpstr>수리 100을향한 Y군의 공부법</vt:lpstr>
      <vt:lpstr>양치기 종결자 Y군의 외국어,사탐 공부법</vt:lpstr>
      <vt:lpstr>연세대 경영학과 리웰 神 언어. 외국어 추천 인강</vt:lpstr>
      <vt:lpstr>&lt;언어공부방법&gt;</vt:lpstr>
      <vt:lpstr>&lt;언어공부방법&gt;</vt:lpstr>
      <vt:lpstr>&lt;외국어 공부방법&gt;</vt:lpstr>
      <vt:lpstr>&lt;수리영역 공부방법&gt;</vt:lpstr>
      <vt:lpstr>EBS 수리 연계!!!</vt:lpstr>
      <vt:lpstr>  &lt;수리영역 공부방법&gt; EBS연계의 중요성.  (기출이 우선이지만 연계는 너무 Ctrl c+ v) </vt:lpstr>
    </vt:vector>
  </TitlesOfParts>
  <Company>XP SP3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ㄴㅇㄹㄴㅁㅇㄹ</dc:title>
  <dc:creator>기숙사</dc:creator>
  <cp:lastModifiedBy>기숙사</cp:lastModifiedBy>
  <cp:revision>22</cp:revision>
  <dcterms:created xsi:type="dcterms:W3CDTF">2011-06-15T12:14:05Z</dcterms:created>
  <dcterms:modified xsi:type="dcterms:W3CDTF">2011-06-15T14:31:21Z</dcterms:modified>
</cp:coreProperties>
</file>